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702" r:id="rId4"/>
    <p:sldMasterId id="2147483722" r:id="rId5"/>
    <p:sldMasterId id="2147483735" r:id="rId6"/>
  </p:sldMasterIdLst>
  <p:notesMasterIdLst>
    <p:notesMasterId r:id="rId86"/>
  </p:notesMasterIdLst>
  <p:sldIdLst>
    <p:sldId id="667" r:id="rId7"/>
    <p:sldId id="389" r:id="rId8"/>
    <p:sldId id="256" r:id="rId9"/>
    <p:sldId id="632" r:id="rId10"/>
    <p:sldId id="640" r:id="rId11"/>
    <p:sldId id="655" r:id="rId12"/>
    <p:sldId id="656" r:id="rId13"/>
    <p:sldId id="657" r:id="rId14"/>
    <p:sldId id="654" r:id="rId15"/>
    <p:sldId id="669" r:id="rId16"/>
    <p:sldId id="624" r:id="rId17"/>
    <p:sldId id="625" r:id="rId18"/>
    <p:sldId id="636" r:id="rId19"/>
    <p:sldId id="276" r:id="rId20"/>
    <p:sldId id="641" r:id="rId21"/>
    <p:sldId id="802" r:id="rId22"/>
    <p:sldId id="809" r:id="rId23"/>
    <p:sldId id="347" r:id="rId24"/>
    <p:sldId id="626" r:id="rId25"/>
    <p:sldId id="634" r:id="rId26"/>
    <p:sldId id="633" r:id="rId27"/>
    <p:sldId id="649" r:id="rId28"/>
    <p:sldId id="635" r:id="rId29"/>
    <p:sldId id="795" r:id="rId30"/>
    <p:sldId id="796" r:id="rId31"/>
    <p:sldId id="661" r:id="rId32"/>
    <p:sldId id="671" r:id="rId33"/>
    <p:sldId id="672" r:id="rId34"/>
    <p:sldId id="803" r:id="rId35"/>
    <p:sldId id="644" r:id="rId36"/>
    <p:sldId id="277" r:id="rId37"/>
    <p:sldId id="278" r:id="rId38"/>
    <p:sldId id="279" r:id="rId39"/>
    <p:sldId id="637" r:id="rId40"/>
    <p:sldId id="668" r:id="rId41"/>
    <p:sldId id="260" r:id="rId42"/>
    <p:sldId id="498" r:id="rId43"/>
    <p:sldId id="258" r:id="rId44"/>
    <p:sldId id="621" r:id="rId45"/>
    <p:sldId id="261" r:id="rId46"/>
    <p:sldId id="262" r:id="rId47"/>
    <p:sldId id="618" r:id="rId48"/>
    <p:sldId id="623" r:id="rId49"/>
    <p:sldId id="639" r:id="rId50"/>
    <p:sldId id="643" r:id="rId51"/>
    <p:sldId id="619" r:id="rId52"/>
    <p:sldId id="620" r:id="rId53"/>
    <p:sldId id="638" r:id="rId54"/>
    <p:sldId id="665" r:id="rId55"/>
    <p:sldId id="659" r:id="rId56"/>
    <p:sldId id="658" r:id="rId57"/>
    <p:sldId id="645" r:id="rId58"/>
    <p:sldId id="670" r:id="rId59"/>
    <p:sldId id="646" r:id="rId60"/>
    <p:sldId id="648" r:id="rId61"/>
    <p:sldId id="642" r:id="rId62"/>
    <p:sldId id="647" r:id="rId63"/>
    <p:sldId id="651" r:id="rId64"/>
    <p:sldId id="650" r:id="rId65"/>
    <p:sldId id="652" r:id="rId66"/>
    <p:sldId id="804" r:id="rId67"/>
    <p:sldId id="805" r:id="rId68"/>
    <p:sldId id="807" r:id="rId69"/>
    <p:sldId id="663" r:id="rId70"/>
    <p:sldId id="662" r:id="rId71"/>
    <p:sldId id="664" r:id="rId72"/>
    <p:sldId id="653" r:id="rId73"/>
    <p:sldId id="794" r:id="rId74"/>
    <p:sldId id="704" r:id="rId75"/>
    <p:sldId id="799" r:id="rId76"/>
    <p:sldId id="800" r:id="rId77"/>
    <p:sldId id="402" r:id="rId78"/>
    <p:sldId id="797" r:id="rId79"/>
    <p:sldId id="798" r:id="rId80"/>
    <p:sldId id="722" r:id="rId81"/>
    <p:sldId id="806" r:id="rId82"/>
    <p:sldId id="724" r:id="rId83"/>
    <p:sldId id="723" r:id="rId84"/>
    <p:sldId id="763"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74" autoAdjust="0"/>
    <p:restoredTop sz="93690" autoAdjust="0"/>
  </p:normalViewPr>
  <p:slideViewPr>
    <p:cSldViewPr snapToGrid="0">
      <p:cViewPr varScale="1">
        <p:scale>
          <a:sx n="59" d="100"/>
          <a:sy n="59" d="100"/>
        </p:scale>
        <p:origin x="6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theme" Target="theme/theme1.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5.xml"/><Relationship Id="rId90" Type="http://schemas.openxmlformats.org/officeDocument/2006/relationships/tableStyles" Target="tableStyles.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viewProps" Target="viewProps.xml"/><Relationship Id="rId9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presProps" Target="presProp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llace, Leonard" userId="a4e721d7-d590-4074-b672-4cd62b15835e" providerId="ADAL" clId="{92498C35-47DB-45D3-B51B-E1D3352715D2}"/>
    <pc:docChg chg="undo redo custSel addSld delSld modSld sldOrd">
      <pc:chgData name="Wallace, Leonard" userId="a4e721d7-d590-4074-b672-4cd62b15835e" providerId="ADAL" clId="{92498C35-47DB-45D3-B51B-E1D3352715D2}" dt="2023-04-17T15:47:46.989" v="2145" actId="26606"/>
      <pc:docMkLst>
        <pc:docMk/>
      </pc:docMkLst>
      <pc:sldChg chg="addSp delSp modSp mod setBg delDesignElem">
        <pc:chgData name="Wallace, Leonard" userId="a4e721d7-d590-4074-b672-4cd62b15835e" providerId="ADAL" clId="{92498C35-47DB-45D3-B51B-E1D3352715D2}" dt="2023-04-13T10:44:09.289" v="658"/>
        <pc:sldMkLst>
          <pc:docMk/>
          <pc:sldMk cId="1281858632" sldId="256"/>
        </pc:sldMkLst>
        <pc:spChg chg="mod">
          <ac:chgData name="Wallace, Leonard" userId="a4e721d7-d590-4074-b672-4cd62b15835e" providerId="ADAL" clId="{92498C35-47DB-45D3-B51B-E1D3352715D2}" dt="2023-04-13T10:15:10.378" v="583" actId="26606"/>
          <ac:spMkLst>
            <pc:docMk/>
            <pc:sldMk cId="1281858632" sldId="256"/>
            <ac:spMk id="4" creationId="{C979EEC5-1637-408D-B4F6-CBF35008364B}"/>
          </ac:spMkLst>
        </pc:spChg>
        <pc:spChg chg="del">
          <ac:chgData name="Wallace, Leonard" userId="a4e721d7-d590-4074-b672-4cd62b15835e" providerId="ADAL" clId="{92498C35-47DB-45D3-B51B-E1D3352715D2}" dt="2023-04-13T10:15:10.378" v="583" actId="26606"/>
          <ac:spMkLst>
            <pc:docMk/>
            <pc:sldMk cId="1281858632" sldId="256"/>
            <ac:spMk id="5" creationId="{74932949-7932-4D1F-8D58-14B9F798FECD}"/>
          </ac:spMkLst>
        </pc:spChg>
        <pc:spChg chg="del">
          <ac:chgData name="Wallace, Leonard" userId="a4e721d7-d590-4074-b672-4cd62b15835e" providerId="ADAL" clId="{92498C35-47DB-45D3-B51B-E1D3352715D2}" dt="2023-04-13T10:15:10.378" v="583" actId="26606"/>
          <ac:spMkLst>
            <pc:docMk/>
            <pc:sldMk cId="1281858632" sldId="256"/>
            <ac:spMk id="10" creationId="{907EF6B7-1338-4443-8C46-6A318D952DFD}"/>
          </ac:spMkLst>
        </pc:spChg>
        <pc:spChg chg="del">
          <ac:chgData name="Wallace, Leonard" userId="a4e721d7-d590-4074-b672-4cd62b15835e" providerId="ADAL" clId="{92498C35-47DB-45D3-B51B-E1D3352715D2}" dt="2023-04-13T10:15:10.378" v="583" actId="26606"/>
          <ac:spMkLst>
            <pc:docMk/>
            <pc:sldMk cId="1281858632" sldId="256"/>
            <ac:spMk id="12" creationId="{DAAE4CDD-124C-4DCF-9584-B6033B545DD5}"/>
          </ac:spMkLst>
        </pc:spChg>
        <pc:spChg chg="del">
          <ac:chgData name="Wallace, Leonard" userId="a4e721d7-d590-4074-b672-4cd62b15835e" providerId="ADAL" clId="{92498C35-47DB-45D3-B51B-E1D3352715D2}" dt="2023-04-13T10:15:10.378" v="583" actId="26606"/>
          <ac:spMkLst>
            <pc:docMk/>
            <pc:sldMk cId="1281858632" sldId="256"/>
            <ac:spMk id="14" creationId="{081E4A58-353D-44AE-B2FC-2A74E2E400F7}"/>
          </ac:spMkLst>
        </pc:spChg>
        <pc:spChg chg="add del">
          <ac:chgData name="Wallace, Leonard" userId="a4e721d7-d590-4074-b672-4cd62b15835e" providerId="ADAL" clId="{92498C35-47DB-45D3-B51B-E1D3352715D2}" dt="2023-04-13T10:44:09.289" v="658"/>
          <ac:spMkLst>
            <pc:docMk/>
            <pc:sldMk cId="1281858632" sldId="256"/>
            <ac:spMk id="20" creationId="{C5278130-DFE0-457B-8698-88DF69019DDE}"/>
          </ac:spMkLst>
        </pc:spChg>
        <pc:spChg chg="add del">
          <ac:chgData name="Wallace, Leonard" userId="a4e721d7-d590-4074-b672-4cd62b15835e" providerId="ADAL" clId="{92498C35-47DB-45D3-B51B-E1D3352715D2}" dt="2023-04-13T10:44:09.289" v="658"/>
          <ac:spMkLst>
            <pc:docMk/>
            <pc:sldMk cId="1281858632" sldId="256"/>
            <ac:spMk id="22" creationId="{2F99531B-1681-4D6E-BECB-18325B33A618}"/>
          </ac:spMkLst>
        </pc:spChg>
        <pc:spChg chg="add del">
          <ac:chgData name="Wallace, Leonard" userId="a4e721d7-d590-4074-b672-4cd62b15835e" providerId="ADAL" clId="{92498C35-47DB-45D3-B51B-E1D3352715D2}" dt="2023-04-13T10:44:09.289" v="658"/>
          <ac:spMkLst>
            <pc:docMk/>
            <pc:sldMk cId="1281858632" sldId="256"/>
            <ac:spMk id="24" creationId="{20344094-430A-400B-804B-910E696A1A90}"/>
          </ac:spMkLst>
        </pc:spChg>
        <pc:spChg chg="add del">
          <ac:chgData name="Wallace, Leonard" userId="a4e721d7-d590-4074-b672-4cd62b15835e" providerId="ADAL" clId="{92498C35-47DB-45D3-B51B-E1D3352715D2}" dt="2023-04-13T10:44:09.289" v="658"/>
          <ac:spMkLst>
            <pc:docMk/>
            <pc:sldMk cId="1281858632" sldId="256"/>
            <ac:spMk id="26" creationId="{453C67DF-7782-4E57-AB9B-F1B4811AD8FE}"/>
          </ac:spMkLst>
        </pc:spChg>
        <pc:graphicFrameChg chg="add">
          <ac:chgData name="Wallace, Leonard" userId="a4e721d7-d590-4074-b672-4cd62b15835e" providerId="ADAL" clId="{92498C35-47DB-45D3-B51B-E1D3352715D2}" dt="2023-04-13T10:15:10.378" v="583" actId="26606"/>
          <ac:graphicFrameMkLst>
            <pc:docMk/>
            <pc:sldMk cId="1281858632" sldId="256"/>
            <ac:graphicFrameMk id="16" creationId="{BE99BEE2-3E62-385C-9B78-8BE4781050B9}"/>
          </ac:graphicFrameMkLst>
        </pc:graphicFrameChg>
        <pc:cxnChg chg="add del">
          <ac:chgData name="Wallace, Leonard" userId="a4e721d7-d590-4074-b672-4cd62b15835e" providerId="ADAL" clId="{92498C35-47DB-45D3-B51B-E1D3352715D2}" dt="2023-04-13T10:44:09.289" v="658"/>
          <ac:cxnSpMkLst>
            <pc:docMk/>
            <pc:sldMk cId="1281858632" sldId="256"/>
            <ac:cxnSpMk id="28" creationId="{B03A5AE3-BD30-455C-842B-7626C8BEF097}"/>
          </ac:cxnSpMkLst>
        </pc:cxnChg>
        <pc:cxnChg chg="add del">
          <ac:chgData name="Wallace, Leonard" userId="a4e721d7-d590-4074-b672-4cd62b15835e" providerId="ADAL" clId="{92498C35-47DB-45D3-B51B-E1D3352715D2}" dt="2023-04-13T10:44:09.289" v="658"/>
          <ac:cxnSpMkLst>
            <pc:docMk/>
            <pc:sldMk cId="1281858632" sldId="256"/>
            <ac:cxnSpMk id="30" creationId="{2DBECAA5-1F2D-470D-875C-8F2C2CA3E54B}"/>
          </ac:cxnSpMkLst>
        </pc:cxnChg>
      </pc:sldChg>
      <pc:sldChg chg="del ord">
        <pc:chgData name="Wallace, Leonard" userId="a4e721d7-d590-4074-b672-4cd62b15835e" providerId="ADAL" clId="{92498C35-47DB-45D3-B51B-E1D3352715D2}" dt="2023-04-12T16:43:56.499" v="406" actId="47"/>
        <pc:sldMkLst>
          <pc:docMk/>
          <pc:sldMk cId="3498620897" sldId="257"/>
        </pc:sldMkLst>
      </pc:sldChg>
      <pc:sldChg chg="modSp mod ord">
        <pc:chgData name="Wallace, Leonard" userId="a4e721d7-d590-4074-b672-4cd62b15835e" providerId="ADAL" clId="{92498C35-47DB-45D3-B51B-E1D3352715D2}" dt="2023-04-13T10:44:09.289" v="658"/>
        <pc:sldMkLst>
          <pc:docMk/>
          <pc:sldMk cId="3843120950" sldId="258"/>
        </pc:sldMkLst>
        <pc:spChg chg="mod">
          <ac:chgData name="Wallace, Leonard" userId="a4e721d7-d590-4074-b672-4cd62b15835e" providerId="ADAL" clId="{92498C35-47DB-45D3-B51B-E1D3352715D2}" dt="2023-04-12T14:29:11.469" v="341" actId="20577"/>
          <ac:spMkLst>
            <pc:docMk/>
            <pc:sldMk cId="3843120950" sldId="258"/>
            <ac:spMk id="5" creationId="{22B60AA5-7055-4D59-A347-8A37AD38E96B}"/>
          </ac:spMkLst>
        </pc:spChg>
        <pc:spChg chg="mod">
          <ac:chgData name="Wallace, Leonard" userId="a4e721d7-d590-4074-b672-4cd62b15835e" providerId="ADAL" clId="{92498C35-47DB-45D3-B51B-E1D3352715D2}" dt="2023-04-12T14:29:15.318" v="342" actId="20577"/>
          <ac:spMkLst>
            <pc:docMk/>
            <pc:sldMk cId="3843120950" sldId="258"/>
            <ac:spMk id="7" creationId="{2ADDC124-BD6E-48F6-B872-FC15C21A0AB8}"/>
          </ac:spMkLst>
        </pc:spChg>
        <pc:picChg chg="mod">
          <ac:chgData name="Wallace, Leonard" userId="a4e721d7-d590-4074-b672-4cd62b15835e" providerId="ADAL" clId="{92498C35-47DB-45D3-B51B-E1D3352715D2}" dt="2023-04-13T10:44:09.289" v="658"/>
          <ac:picMkLst>
            <pc:docMk/>
            <pc:sldMk cId="3843120950" sldId="258"/>
            <ac:picMk id="10" creationId="{93C4AE66-137F-42C6-80F3-818481A40C5F}"/>
          </ac:picMkLst>
        </pc:picChg>
        <pc:picChg chg="mod">
          <ac:chgData name="Wallace, Leonard" userId="a4e721d7-d590-4074-b672-4cd62b15835e" providerId="ADAL" clId="{92498C35-47DB-45D3-B51B-E1D3352715D2}" dt="2023-04-13T10:44:09.289" v="658"/>
          <ac:picMkLst>
            <pc:docMk/>
            <pc:sldMk cId="3843120950" sldId="258"/>
            <ac:picMk id="12" creationId="{B52CF62A-0AC3-4F4F-9981-50546A8BED3A}"/>
          </ac:picMkLst>
        </pc:picChg>
      </pc:sldChg>
      <pc:sldChg chg="addSp delSp modSp del mod">
        <pc:chgData name="Wallace, Leonard" userId="a4e721d7-d590-4074-b672-4cd62b15835e" providerId="ADAL" clId="{92498C35-47DB-45D3-B51B-E1D3352715D2}" dt="2023-04-12T14:12:20.056" v="288" actId="47"/>
        <pc:sldMkLst>
          <pc:docMk/>
          <pc:sldMk cId="3284845021" sldId="259"/>
        </pc:sldMkLst>
        <pc:spChg chg="add mod">
          <ac:chgData name="Wallace, Leonard" userId="a4e721d7-d590-4074-b672-4cd62b15835e" providerId="ADAL" clId="{92498C35-47DB-45D3-B51B-E1D3352715D2}" dt="2023-04-12T14:12:17.640" v="287" actId="21"/>
          <ac:spMkLst>
            <pc:docMk/>
            <pc:sldMk cId="3284845021" sldId="259"/>
            <ac:spMk id="8" creationId="{911999D2-AFA3-45B7-B079-67BC3BDD220A}"/>
          </ac:spMkLst>
        </pc:spChg>
        <pc:picChg chg="del">
          <ac:chgData name="Wallace, Leonard" userId="a4e721d7-d590-4074-b672-4cd62b15835e" providerId="ADAL" clId="{92498C35-47DB-45D3-B51B-E1D3352715D2}" dt="2023-04-12T14:12:17.640" v="287" actId="21"/>
          <ac:picMkLst>
            <pc:docMk/>
            <pc:sldMk cId="3284845021" sldId="259"/>
            <ac:picMk id="6" creationId="{30818748-F727-4BBD-BABA-9837939B2E6B}"/>
          </ac:picMkLst>
        </pc:picChg>
      </pc:sldChg>
      <pc:sldChg chg="modSp mod">
        <pc:chgData name="Wallace, Leonard" userId="a4e721d7-d590-4074-b672-4cd62b15835e" providerId="ADAL" clId="{92498C35-47DB-45D3-B51B-E1D3352715D2}" dt="2023-04-14T15:42:38.685" v="1411" actId="14100"/>
        <pc:sldMkLst>
          <pc:docMk/>
          <pc:sldMk cId="285860144" sldId="260"/>
        </pc:sldMkLst>
        <pc:spChg chg="mod">
          <ac:chgData name="Wallace, Leonard" userId="a4e721d7-d590-4074-b672-4cd62b15835e" providerId="ADAL" clId="{92498C35-47DB-45D3-B51B-E1D3352715D2}" dt="2023-04-14T10:49:49.345" v="989" actId="20577"/>
          <ac:spMkLst>
            <pc:docMk/>
            <pc:sldMk cId="285860144" sldId="260"/>
            <ac:spMk id="2" creationId="{28FF55D9-E2CF-4BCB-ACD5-1E99C9B4796F}"/>
          </ac:spMkLst>
        </pc:spChg>
        <pc:spChg chg="mod">
          <ac:chgData name="Wallace, Leonard" userId="a4e721d7-d590-4074-b672-4cd62b15835e" providerId="ADAL" clId="{92498C35-47DB-45D3-B51B-E1D3352715D2}" dt="2023-04-14T15:42:38.685" v="1411" actId="14100"/>
          <ac:spMkLst>
            <pc:docMk/>
            <pc:sldMk cId="285860144" sldId="260"/>
            <ac:spMk id="3" creationId="{5C07EBA6-E7E5-40BA-953C-1CCE72531576}"/>
          </ac:spMkLst>
        </pc:spChg>
      </pc:sldChg>
      <pc:sldChg chg="modSp mod">
        <pc:chgData name="Wallace, Leonard" userId="a4e721d7-d590-4074-b672-4cd62b15835e" providerId="ADAL" clId="{92498C35-47DB-45D3-B51B-E1D3352715D2}" dt="2023-04-13T10:44:09.289" v="658"/>
        <pc:sldMkLst>
          <pc:docMk/>
          <pc:sldMk cId="3053790868" sldId="261"/>
        </pc:sldMkLst>
        <pc:spChg chg="mod">
          <ac:chgData name="Wallace, Leonard" userId="a4e721d7-d590-4074-b672-4cd62b15835e" providerId="ADAL" clId="{92498C35-47DB-45D3-B51B-E1D3352715D2}" dt="2023-04-12T14:02:18.203" v="219" actId="14100"/>
          <ac:spMkLst>
            <pc:docMk/>
            <pc:sldMk cId="3053790868" sldId="261"/>
            <ac:spMk id="2" creationId="{7D5E7592-951B-4C2A-BBB1-E0FE9B507663}"/>
          </ac:spMkLst>
        </pc:spChg>
        <pc:picChg chg="mod">
          <ac:chgData name="Wallace, Leonard" userId="a4e721d7-d590-4074-b672-4cd62b15835e" providerId="ADAL" clId="{92498C35-47DB-45D3-B51B-E1D3352715D2}" dt="2023-04-13T10:44:09.289" v="658"/>
          <ac:picMkLst>
            <pc:docMk/>
            <pc:sldMk cId="3053790868" sldId="261"/>
            <ac:picMk id="9" creationId="{01A20F6B-0D8C-4601-8C04-B659BCEB92FA}"/>
          </ac:picMkLst>
        </pc:picChg>
      </pc:sldChg>
      <pc:sldChg chg="addSp delSp modSp new mod">
        <pc:chgData name="Wallace, Leonard" userId="a4e721d7-d590-4074-b672-4cd62b15835e" providerId="ADAL" clId="{92498C35-47DB-45D3-B51B-E1D3352715D2}" dt="2023-04-13T10:44:09.289" v="658"/>
        <pc:sldMkLst>
          <pc:docMk/>
          <pc:sldMk cId="4255724083" sldId="262"/>
        </pc:sldMkLst>
        <pc:spChg chg="mod">
          <ac:chgData name="Wallace, Leonard" userId="a4e721d7-d590-4074-b672-4cd62b15835e" providerId="ADAL" clId="{92498C35-47DB-45D3-B51B-E1D3352715D2}" dt="2023-04-13T10:44:09.289" v="658"/>
          <ac:spMkLst>
            <pc:docMk/>
            <pc:sldMk cId="4255724083" sldId="262"/>
            <ac:spMk id="2" creationId="{0DBDD1D4-5082-41E6-9728-3D4E8B54EFE1}"/>
          </ac:spMkLst>
        </pc:spChg>
        <pc:spChg chg="del">
          <ac:chgData name="Wallace, Leonard" userId="a4e721d7-d590-4074-b672-4cd62b15835e" providerId="ADAL" clId="{92498C35-47DB-45D3-B51B-E1D3352715D2}" dt="2023-04-12T13:11:30.781" v="1" actId="22"/>
          <ac:spMkLst>
            <pc:docMk/>
            <pc:sldMk cId="4255724083" sldId="262"/>
            <ac:spMk id="3" creationId="{4AD9A386-D7CB-4B8C-928D-F83D39B666C3}"/>
          </ac:spMkLst>
        </pc:spChg>
        <pc:picChg chg="add mod ord">
          <ac:chgData name="Wallace, Leonard" userId="a4e721d7-d590-4074-b672-4cd62b15835e" providerId="ADAL" clId="{92498C35-47DB-45D3-B51B-E1D3352715D2}" dt="2023-04-12T14:02:39.733" v="223" actId="14100"/>
          <ac:picMkLst>
            <pc:docMk/>
            <pc:sldMk cId="4255724083" sldId="262"/>
            <ac:picMk id="5" creationId="{0EA1FF42-72E0-4FDA-82B6-85378FB786AD}"/>
          </ac:picMkLst>
        </pc:picChg>
      </pc:sldChg>
      <pc:sldChg chg="addSp delSp modSp new del mod">
        <pc:chgData name="Wallace, Leonard" userId="a4e721d7-d590-4074-b672-4cd62b15835e" providerId="ADAL" clId="{92498C35-47DB-45D3-B51B-E1D3352715D2}" dt="2023-04-12T14:05:44.078" v="241" actId="47"/>
        <pc:sldMkLst>
          <pc:docMk/>
          <pc:sldMk cId="4099869726" sldId="263"/>
        </pc:sldMkLst>
        <pc:spChg chg="mod">
          <ac:chgData name="Wallace, Leonard" userId="a4e721d7-d590-4074-b672-4cd62b15835e" providerId="ADAL" clId="{92498C35-47DB-45D3-B51B-E1D3352715D2}" dt="2023-04-12T14:03:03.223" v="228" actId="122"/>
          <ac:spMkLst>
            <pc:docMk/>
            <pc:sldMk cId="4099869726" sldId="263"/>
            <ac:spMk id="2" creationId="{B194A96C-BDBB-4FCD-907B-BA3F9CDFAF0D}"/>
          </ac:spMkLst>
        </pc:spChg>
        <pc:spChg chg="del">
          <ac:chgData name="Wallace, Leonard" userId="a4e721d7-d590-4074-b672-4cd62b15835e" providerId="ADAL" clId="{92498C35-47DB-45D3-B51B-E1D3352715D2}" dt="2023-04-12T13:13:44.827" v="3" actId="22"/>
          <ac:spMkLst>
            <pc:docMk/>
            <pc:sldMk cId="4099869726" sldId="263"/>
            <ac:spMk id="3" creationId="{4F7AEF21-F5CA-4AD6-93E1-F8F6B55E48AC}"/>
          </ac:spMkLst>
        </pc:spChg>
        <pc:spChg chg="del">
          <ac:chgData name="Wallace, Leonard" userId="a4e721d7-d590-4074-b672-4cd62b15835e" providerId="ADAL" clId="{92498C35-47DB-45D3-B51B-E1D3352715D2}" dt="2023-04-12T13:14:20.304" v="4" actId="22"/>
          <ac:spMkLst>
            <pc:docMk/>
            <pc:sldMk cId="4099869726" sldId="263"/>
            <ac:spMk id="4" creationId="{D8B863A9-8FF8-4F32-B6A3-28D00AAA2153}"/>
          </ac:spMkLst>
        </pc:spChg>
        <pc:picChg chg="add mod ord">
          <ac:chgData name="Wallace, Leonard" userId="a4e721d7-d590-4074-b672-4cd62b15835e" providerId="ADAL" clId="{92498C35-47DB-45D3-B51B-E1D3352715D2}" dt="2023-04-12T13:14:29.956" v="5" actId="14100"/>
          <ac:picMkLst>
            <pc:docMk/>
            <pc:sldMk cId="4099869726" sldId="263"/>
            <ac:picMk id="6" creationId="{6B94C0F5-D3CE-4DE6-8376-69D16E9426A3}"/>
          </ac:picMkLst>
        </pc:picChg>
        <pc:picChg chg="add mod ord">
          <ac:chgData name="Wallace, Leonard" userId="a4e721d7-d590-4074-b672-4cd62b15835e" providerId="ADAL" clId="{92498C35-47DB-45D3-B51B-E1D3352715D2}" dt="2023-04-12T13:14:39.845" v="6" actId="14100"/>
          <ac:picMkLst>
            <pc:docMk/>
            <pc:sldMk cId="4099869726" sldId="263"/>
            <ac:picMk id="8" creationId="{51F9DCD3-0BCA-4D19-AB3F-FC42435A2F0C}"/>
          </ac:picMkLst>
        </pc:picChg>
      </pc:sldChg>
      <pc:sldChg chg="modSp mod ord">
        <pc:chgData name="Wallace, Leonard" userId="a4e721d7-d590-4074-b672-4cd62b15835e" providerId="ADAL" clId="{92498C35-47DB-45D3-B51B-E1D3352715D2}" dt="2023-04-14T13:33:45.852" v="1084"/>
        <pc:sldMkLst>
          <pc:docMk/>
          <pc:sldMk cId="0" sldId="276"/>
        </pc:sldMkLst>
        <pc:spChg chg="mod">
          <ac:chgData name="Wallace, Leonard" userId="a4e721d7-d590-4074-b672-4cd62b15835e" providerId="ADAL" clId="{92498C35-47DB-45D3-B51B-E1D3352715D2}" dt="2023-04-12T13:23:36.218" v="42" actId="14100"/>
          <ac:spMkLst>
            <pc:docMk/>
            <pc:sldMk cId="0" sldId="276"/>
            <ac:spMk id="12" creationId="{D254E016-45B8-4361-BD10-7461CA5936C6}"/>
          </ac:spMkLst>
        </pc:spChg>
        <pc:spChg chg="mod">
          <ac:chgData name="Wallace, Leonard" userId="a4e721d7-d590-4074-b672-4cd62b15835e" providerId="ADAL" clId="{92498C35-47DB-45D3-B51B-E1D3352715D2}" dt="2023-04-12T13:23:36.218" v="42" actId="14100"/>
          <ac:spMkLst>
            <pc:docMk/>
            <pc:sldMk cId="0" sldId="276"/>
            <ac:spMk id="20" creationId="{3B13D92F-F4C5-4001-AEF0-C30D97EB48A9}"/>
          </ac:spMkLst>
        </pc:spChg>
        <pc:spChg chg="mod">
          <ac:chgData name="Wallace, Leonard" userId="a4e721d7-d590-4074-b672-4cd62b15835e" providerId="ADAL" clId="{92498C35-47DB-45D3-B51B-E1D3352715D2}" dt="2023-04-12T13:23:36.218" v="42" actId="14100"/>
          <ac:spMkLst>
            <pc:docMk/>
            <pc:sldMk cId="0" sldId="276"/>
            <ac:spMk id="22" creationId="{D27BBB03-EAB2-4048-B0D3-F2981C656330}"/>
          </ac:spMkLst>
        </pc:spChg>
        <pc:spChg chg="mod">
          <ac:chgData name="Wallace, Leonard" userId="a4e721d7-d590-4074-b672-4cd62b15835e" providerId="ADAL" clId="{92498C35-47DB-45D3-B51B-E1D3352715D2}" dt="2023-04-12T13:23:36.218" v="42" actId="14100"/>
          <ac:spMkLst>
            <pc:docMk/>
            <pc:sldMk cId="0" sldId="276"/>
            <ac:spMk id="25" creationId="{989DF861-E568-41AA-A082-E2D89D6C5F21}"/>
          </ac:spMkLst>
        </pc:spChg>
        <pc:spChg chg="mod">
          <ac:chgData name="Wallace, Leonard" userId="a4e721d7-d590-4074-b672-4cd62b15835e" providerId="ADAL" clId="{92498C35-47DB-45D3-B51B-E1D3352715D2}" dt="2023-04-12T13:23:36.218" v="42" actId="14100"/>
          <ac:spMkLst>
            <pc:docMk/>
            <pc:sldMk cId="0" sldId="276"/>
            <ac:spMk id="27" creationId="{5D6EC280-6FCE-44D2-8990-DC8052145623}"/>
          </ac:spMkLst>
        </pc:spChg>
        <pc:spChg chg="mod">
          <ac:chgData name="Wallace, Leonard" userId="a4e721d7-d590-4074-b672-4cd62b15835e" providerId="ADAL" clId="{92498C35-47DB-45D3-B51B-E1D3352715D2}" dt="2023-04-12T13:23:45.920" v="43" actId="14100"/>
          <ac:spMkLst>
            <pc:docMk/>
            <pc:sldMk cId="0" sldId="276"/>
            <ac:spMk id="22530" creationId="{00000000-0000-0000-0000-000000000000}"/>
          </ac:spMkLst>
        </pc:spChg>
        <pc:spChg chg="mod">
          <ac:chgData name="Wallace, Leonard" userId="a4e721d7-d590-4074-b672-4cd62b15835e" providerId="ADAL" clId="{92498C35-47DB-45D3-B51B-E1D3352715D2}" dt="2023-04-12T16:26:58.081" v="354" actId="20577"/>
          <ac:spMkLst>
            <pc:docMk/>
            <pc:sldMk cId="0" sldId="276"/>
            <ac:spMk id="22531" creationId="{00000000-0000-0000-0000-000000000000}"/>
          </ac:spMkLst>
        </pc:spChg>
        <pc:grpChg chg="mod">
          <ac:chgData name="Wallace, Leonard" userId="a4e721d7-d590-4074-b672-4cd62b15835e" providerId="ADAL" clId="{92498C35-47DB-45D3-B51B-E1D3352715D2}" dt="2023-04-12T13:23:36.218" v="42" actId="14100"/>
          <ac:grpSpMkLst>
            <pc:docMk/>
            <pc:sldMk cId="0" sldId="276"/>
            <ac:grpSpMk id="5" creationId="{30C58058-3B2B-4120-B108-ACC5183C7988}"/>
          </ac:grpSpMkLst>
        </pc:grpChg>
        <pc:grpChg chg="mod">
          <ac:chgData name="Wallace, Leonard" userId="a4e721d7-d590-4074-b672-4cd62b15835e" providerId="ADAL" clId="{92498C35-47DB-45D3-B51B-E1D3352715D2}" dt="2023-04-12T13:23:36.218" v="42" actId="14100"/>
          <ac:grpSpMkLst>
            <pc:docMk/>
            <pc:sldMk cId="0" sldId="276"/>
            <ac:grpSpMk id="6" creationId="{3DBE2DA0-8E74-46CA-8048-C5DFB83E26ED}"/>
          </ac:grpSpMkLst>
        </pc:grpChg>
        <pc:grpChg chg="mod">
          <ac:chgData name="Wallace, Leonard" userId="a4e721d7-d590-4074-b672-4cd62b15835e" providerId="ADAL" clId="{92498C35-47DB-45D3-B51B-E1D3352715D2}" dt="2023-04-12T13:23:36.218" v="42" actId="14100"/>
          <ac:grpSpMkLst>
            <pc:docMk/>
            <pc:sldMk cId="0" sldId="276"/>
            <ac:grpSpMk id="9" creationId="{13DA1E01-31F1-4D65-A759-983E968663C4}"/>
          </ac:grpSpMkLst>
        </pc:grpChg>
        <pc:grpChg chg="mod">
          <ac:chgData name="Wallace, Leonard" userId="a4e721d7-d590-4074-b672-4cd62b15835e" providerId="ADAL" clId="{92498C35-47DB-45D3-B51B-E1D3352715D2}" dt="2023-04-12T13:23:36.218" v="42" actId="14100"/>
          <ac:grpSpMkLst>
            <pc:docMk/>
            <pc:sldMk cId="0" sldId="276"/>
            <ac:grpSpMk id="10" creationId="{071D0E31-AFC9-4509-A859-6D4029F53581}"/>
          </ac:grpSpMkLst>
        </pc:grpChg>
        <pc:grpChg chg="mod">
          <ac:chgData name="Wallace, Leonard" userId="a4e721d7-d590-4074-b672-4cd62b15835e" providerId="ADAL" clId="{92498C35-47DB-45D3-B51B-E1D3352715D2}" dt="2023-04-12T13:23:36.218" v="42" actId="14100"/>
          <ac:grpSpMkLst>
            <pc:docMk/>
            <pc:sldMk cId="0" sldId="276"/>
            <ac:grpSpMk id="11" creationId="{E9B3E112-434F-42D6-B7C4-5091242717C0}"/>
          </ac:grpSpMkLst>
        </pc:grpChg>
        <pc:grpChg chg="mod">
          <ac:chgData name="Wallace, Leonard" userId="a4e721d7-d590-4074-b672-4cd62b15835e" providerId="ADAL" clId="{92498C35-47DB-45D3-B51B-E1D3352715D2}" dt="2023-04-12T13:23:36.218" v="42" actId="14100"/>
          <ac:grpSpMkLst>
            <pc:docMk/>
            <pc:sldMk cId="0" sldId="276"/>
            <ac:grpSpMk id="18" creationId="{8F2CA629-4C32-4DEB-BA05-9717A1F855F1}"/>
          </ac:grpSpMkLst>
        </pc:grpChg>
        <pc:grpChg chg="mod">
          <ac:chgData name="Wallace, Leonard" userId="a4e721d7-d590-4074-b672-4cd62b15835e" providerId="ADAL" clId="{92498C35-47DB-45D3-B51B-E1D3352715D2}" dt="2023-04-12T13:23:36.218" v="42" actId="14100"/>
          <ac:grpSpMkLst>
            <pc:docMk/>
            <pc:sldMk cId="0" sldId="276"/>
            <ac:grpSpMk id="19" creationId="{056BDB76-F4F1-4467-A71A-643279EC82D0}"/>
          </ac:grpSpMkLst>
        </pc:grpChg>
        <pc:picChg chg="mod">
          <ac:chgData name="Wallace, Leonard" userId="a4e721d7-d590-4074-b672-4cd62b15835e" providerId="ADAL" clId="{92498C35-47DB-45D3-B51B-E1D3352715D2}" dt="2023-04-12T13:23:36.218" v="42" actId="14100"/>
          <ac:picMkLst>
            <pc:docMk/>
            <pc:sldMk cId="0" sldId="276"/>
            <ac:picMk id="7" creationId="{E5F3786E-98FA-4536-ABEE-995DF1A93B89}"/>
          </ac:picMkLst>
        </pc:picChg>
        <pc:picChg chg="mod">
          <ac:chgData name="Wallace, Leonard" userId="a4e721d7-d590-4074-b672-4cd62b15835e" providerId="ADAL" clId="{92498C35-47DB-45D3-B51B-E1D3352715D2}" dt="2023-04-12T13:23:36.218" v="42" actId="14100"/>
          <ac:picMkLst>
            <pc:docMk/>
            <pc:sldMk cId="0" sldId="276"/>
            <ac:picMk id="8" creationId="{5986409B-C63C-4A04-81BA-9FE011617A82}"/>
          </ac:picMkLst>
        </pc:picChg>
        <pc:picChg chg="mod">
          <ac:chgData name="Wallace, Leonard" userId="a4e721d7-d590-4074-b672-4cd62b15835e" providerId="ADAL" clId="{92498C35-47DB-45D3-B51B-E1D3352715D2}" dt="2023-04-12T13:23:36.218" v="42" actId="14100"/>
          <ac:picMkLst>
            <pc:docMk/>
            <pc:sldMk cId="0" sldId="276"/>
            <ac:picMk id="21" creationId="{4C9336CD-6EA4-4EBE-9275-FCE4CCAE26C1}"/>
          </ac:picMkLst>
        </pc:picChg>
        <pc:picChg chg="mod">
          <ac:chgData name="Wallace, Leonard" userId="a4e721d7-d590-4074-b672-4cd62b15835e" providerId="ADAL" clId="{92498C35-47DB-45D3-B51B-E1D3352715D2}" dt="2023-04-12T13:23:36.218" v="42" actId="14100"/>
          <ac:picMkLst>
            <pc:docMk/>
            <pc:sldMk cId="0" sldId="276"/>
            <ac:picMk id="23" creationId="{687CA624-7DAA-4559-A2F4-3603CCD9F101}"/>
          </ac:picMkLst>
        </pc:picChg>
        <pc:picChg chg="mod">
          <ac:chgData name="Wallace, Leonard" userId="a4e721d7-d590-4074-b672-4cd62b15835e" providerId="ADAL" clId="{92498C35-47DB-45D3-B51B-E1D3352715D2}" dt="2023-04-12T13:23:36.218" v="42" actId="14100"/>
          <ac:picMkLst>
            <pc:docMk/>
            <pc:sldMk cId="0" sldId="276"/>
            <ac:picMk id="24" creationId="{A517C7A2-F0FC-411A-87DA-C94F63908786}"/>
          </ac:picMkLst>
        </pc:picChg>
        <pc:picChg chg="mod">
          <ac:chgData name="Wallace, Leonard" userId="a4e721d7-d590-4074-b672-4cd62b15835e" providerId="ADAL" clId="{92498C35-47DB-45D3-B51B-E1D3352715D2}" dt="2023-04-12T13:23:36.218" v="42" actId="14100"/>
          <ac:picMkLst>
            <pc:docMk/>
            <pc:sldMk cId="0" sldId="276"/>
            <ac:picMk id="26" creationId="{EA7D479F-3E6C-43F2-8DB1-467E597C3460}"/>
          </ac:picMkLst>
        </pc:picChg>
        <pc:cxnChg chg="mod">
          <ac:chgData name="Wallace, Leonard" userId="a4e721d7-d590-4074-b672-4cd62b15835e" providerId="ADAL" clId="{92498C35-47DB-45D3-B51B-E1D3352715D2}" dt="2023-04-12T13:23:36.218" v="42" actId="14100"/>
          <ac:cxnSpMkLst>
            <pc:docMk/>
            <pc:sldMk cId="0" sldId="276"/>
            <ac:cxnSpMk id="13" creationId="{0558B402-BC64-4EC8-89CC-50A93972D3AE}"/>
          </ac:cxnSpMkLst>
        </pc:cxnChg>
        <pc:cxnChg chg="mod">
          <ac:chgData name="Wallace, Leonard" userId="a4e721d7-d590-4074-b672-4cd62b15835e" providerId="ADAL" clId="{92498C35-47DB-45D3-B51B-E1D3352715D2}" dt="2023-04-12T13:23:36.218" v="42" actId="14100"/>
          <ac:cxnSpMkLst>
            <pc:docMk/>
            <pc:sldMk cId="0" sldId="276"/>
            <ac:cxnSpMk id="14" creationId="{A722EA6A-5A6D-44B0-BF03-009A353B7221}"/>
          </ac:cxnSpMkLst>
        </pc:cxnChg>
        <pc:cxnChg chg="mod">
          <ac:chgData name="Wallace, Leonard" userId="a4e721d7-d590-4074-b672-4cd62b15835e" providerId="ADAL" clId="{92498C35-47DB-45D3-B51B-E1D3352715D2}" dt="2023-04-12T13:23:36.218" v="42" actId="14100"/>
          <ac:cxnSpMkLst>
            <pc:docMk/>
            <pc:sldMk cId="0" sldId="276"/>
            <ac:cxnSpMk id="15" creationId="{A4866A7F-8D6B-4F89-BB7D-F014D8B25CCB}"/>
          </ac:cxnSpMkLst>
        </pc:cxnChg>
        <pc:cxnChg chg="mod">
          <ac:chgData name="Wallace, Leonard" userId="a4e721d7-d590-4074-b672-4cd62b15835e" providerId="ADAL" clId="{92498C35-47DB-45D3-B51B-E1D3352715D2}" dt="2023-04-12T13:23:36.218" v="42" actId="14100"/>
          <ac:cxnSpMkLst>
            <pc:docMk/>
            <pc:sldMk cId="0" sldId="276"/>
            <ac:cxnSpMk id="16" creationId="{914B57BB-9BAD-4B9C-8DF7-E2FF1EB3C2D7}"/>
          </ac:cxnSpMkLst>
        </pc:cxnChg>
        <pc:cxnChg chg="mod">
          <ac:chgData name="Wallace, Leonard" userId="a4e721d7-d590-4074-b672-4cd62b15835e" providerId="ADAL" clId="{92498C35-47DB-45D3-B51B-E1D3352715D2}" dt="2023-04-12T13:23:36.218" v="42" actId="14100"/>
          <ac:cxnSpMkLst>
            <pc:docMk/>
            <pc:sldMk cId="0" sldId="276"/>
            <ac:cxnSpMk id="17" creationId="{092799FC-EE43-4B4B-BAE9-CE4E8773B8E1}"/>
          </ac:cxnSpMkLst>
        </pc:cxnChg>
      </pc:sldChg>
      <pc:sldChg chg="modSp new mod ord">
        <pc:chgData name="Wallace, Leonard" userId="a4e721d7-d590-4074-b672-4cd62b15835e" providerId="ADAL" clId="{92498C35-47DB-45D3-B51B-E1D3352715D2}" dt="2023-04-14T10:35:47.555" v="903" actId="5793"/>
        <pc:sldMkLst>
          <pc:docMk/>
          <pc:sldMk cId="203872374" sldId="277"/>
        </pc:sldMkLst>
        <pc:spChg chg="mod">
          <ac:chgData name="Wallace, Leonard" userId="a4e721d7-d590-4074-b672-4cd62b15835e" providerId="ADAL" clId="{92498C35-47DB-45D3-B51B-E1D3352715D2}" dt="2023-04-14T10:35:22.147" v="899" actId="122"/>
          <ac:spMkLst>
            <pc:docMk/>
            <pc:sldMk cId="203872374" sldId="277"/>
            <ac:spMk id="2" creationId="{F9796596-A7C3-4BA1-ADC0-037568BF17F1}"/>
          </ac:spMkLst>
        </pc:spChg>
        <pc:spChg chg="mod">
          <ac:chgData name="Wallace, Leonard" userId="a4e721d7-d590-4074-b672-4cd62b15835e" providerId="ADAL" clId="{92498C35-47DB-45D3-B51B-E1D3352715D2}" dt="2023-04-14T10:35:47.555" v="903" actId="5793"/>
          <ac:spMkLst>
            <pc:docMk/>
            <pc:sldMk cId="203872374" sldId="277"/>
            <ac:spMk id="3" creationId="{40F4FACC-3109-4375-848B-6AB025C57437}"/>
          </ac:spMkLst>
        </pc:spChg>
      </pc:sldChg>
      <pc:sldChg chg="addSp delSp modSp new mod ord">
        <pc:chgData name="Wallace, Leonard" userId="a4e721d7-d590-4074-b672-4cd62b15835e" providerId="ADAL" clId="{92498C35-47DB-45D3-B51B-E1D3352715D2}" dt="2023-04-17T13:19:17.953" v="1901" actId="20577"/>
        <pc:sldMkLst>
          <pc:docMk/>
          <pc:sldMk cId="3087584162" sldId="278"/>
        </pc:sldMkLst>
        <pc:spChg chg="mod">
          <ac:chgData name="Wallace, Leonard" userId="a4e721d7-d590-4074-b672-4cd62b15835e" providerId="ADAL" clId="{92498C35-47DB-45D3-B51B-E1D3352715D2}" dt="2023-04-14T10:36:19.540" v="911" actId="14100"/>
          <ac:spMkLst>
            <pc:docMk/>
            <pc:sldMk cId="3087584162" sldId="278"/>
            <ac:spMk id="2" creationId="{14A52828-698E-47A5-B3B6-D3B8CE880112}"/>
          </ac:spMkLst>
        </pc:spChg>
        <pc:spChg chg="mod">
          <ac:chgData name="Wallace, Leonard" userId="a4e721d7-d590-4074-b672-4cd62b15835e" providerId="ADAL" clId="{92498C35-47DB-45D3-B51B-E1D3352715D2}" dt="2023-04-17T13:19:17.953" v="1901" actId="20577"/>
          <ac:spMkLst>
            <pc:docMk/>
            <pc:sldMk cId="3087584162" sldId="278"/>
            <ac:spMk id="3" creationId="{987AA7E5-6664-44A9-AF8E-B1BBAF0E677D}"/>
          </ac:spMkLst>
        </pc:spChg>
        <pc:spChg chg="del">
          <ac:chgData name="Wallace, Leonard" userId="a4e721d7-d590-4074-b672-4cd62b15835e" providerId="ADAL" clId="{92498C35-47DB-45D3-B51B-E1D3352715D2}" dt="2023-04-12T13:38:07.326" v="96" actId="22"/>
          <ac:spMkLst>
            <pc:docMk/>
            <pc:sldMk cId="3087584162" sldId="278"/>
            <ac:spMk id="4" creationId="{81A9CE14-2B55-46AB-98CC-4EA4725A73A1}"/>
          </ac:spMkLst>
        </pc:spChg>
        <pc:spChg chg="mod">
          <ac:chgData name="Wallace, Leonard" userId="a4e721d7-d590-4074-b672-4cd62b15835e" providerId="ADAL" clId="{92498C35-47DB-45D3-B51B-E1D3352715D2}" dt="2023-04-13T10:25:23.717" v="639" actId="27636"/>
          <ac:spMkLst>
            <pc:docMk/>
            <pc:sldMk cId="3087584162" sldId="278"/>
            <ac:spMk id="5" creationId="{DB738A85-63EC-4432-908B-D864C719A843}"/>
          </ac:spMkLst>
        </pc:spChg>
        <pc:spChg chg="del">
          <ac:chgData name="Wallace, Leonard" userId="a4e721d7-d590-4074-b672-4cd62b15835e" providerId="ADAL" clId="{92498C35-47DB-45D3-B51B-E1D3352715D2}" dt="2023-04-12T13:33:32.238" v="94" actId="22"/>
          <ac:spMkLst>
            <pc:docMk/>
            <pc:sldMk cId="3087584162" sldId="278"/>
            <ac:spMk id="6" creationId="{5C25AD1F-5305-4CC6-A8D7-6B863DC13930}"/>
          </ac:spMkLst>
        </pc:spChg>
        <pc:spChg chg="add del mod">
          <ac:chgData name="Wallace, Leonard" userId="a4e721d7-d590-4074-b672-4cd62b15835e" providerId="ADAL" clId="{92498C35-47DB-45D3-B51B-E1D3352715D2}" dt="2023-04-12T13:41:52.936" v="103" actId="22"/>
          <ac:spMkLst>
            <pc:docMk/>
            <pc:sldMk cId="3087584162" sldId="278"/>
            <ac:spMk id="14" creationId="{711893C0-CD7E-4FB8-A2CC-56B0424EF951}"/>
          </ac:spMkLst>
        </pc:spChg>
        <pc:picChg chg="add mod ord">
          <ac:chgData name="Wallace, Leonard" userId="a4e721d7-d590-4074-b672-4cd62b15835e" providerId="ADAL" clId="{92498C35-47DB-45D3-B51B-E1D3352715D2}" dt="2023-04-13T10:44:09.289" v="658"/>
          <ac:picMkLst>
            <pc:docMk/>
            <pc:sldMk cId="3087584162" sldId="278"/>
            <ac:picMk id="8" creationId="{298BAED7-5CA8-4A78-A031-0D5AD76DEC82}"/>
          </ac:picMkLst>
        </pc:picChg>
        <pc:picChg chg="add del mod ord">
          <ac:chgData name="Wallace, Leonard" userId="a4e721d7-d590-4074-b672-4cd62b15835e" providerId="ADAL" clId="{92498C35-47DB-45D3-B51B-E1D3352715D2}" dt="2023-04-12T13:41:50.061" v="102" actId="478"/>
          <ac:picMkLst>
            <pc:docMk/>
            <pc:sldMk cId="3087584162" sldId="278"/>
            <ac:picMk id="10" creationId="{977E89BC-3119-4C51-B42A-4DA0A6104EEF}"/>
          </ac:picMkLst>
        </pc:picChg>
        <pc:picChg chg="add del mod">
          <ac:chgData name="Wallace, Leonard" userId="a4e721d7-d590-4074-b672-4cd62b15835e" providerId="ADAL" clId="{92498C35-47DB-45D3-B51B-E1D3352715D2}" dt="2023-04-12T13:40:25.035" v="101" actId="478"/>
          <ac:picMkLst>
            <pc:docMk/>
            <pc:sldMk cId="3087584162" sldId="278"/>
            <ac:picMk id="12" creationId="{742154EF-20B3-49EA-BEA4-B2B0BBE64FAA}"/>
          </ac:picMkLst>
        </pc:picChg>
        <pc:picChg chg="add mod ord">
          <ac:chgData name="Wallace, Leonard" userId="a4e721d7-d590-4074-b672-4cd62b15835e" providerId="ADAL" clId="{92498C35-47DB-45D3-B51B-E1D3352715D2}" dt="2023-04-13T10:25:50.406" v="643" actId="14100"/>
          <ac:picMkLst>
            <pc:docMk/>
            <pc:sldMk cId="3087584162" sldId="278"/>
            <ac:picMk id="16" creationId="{1CEA94D0-F0A5-44CF-BFCB-0456B51762C2}"/>
          </ac:picMkLst>
        </pc:picChg>
      </pc:sldChg>
      <pc:sldChg chg="addSp delSp modSp new mod modClrScheme chgLayout">
        <pc:chgData name="Wallace, Leonard" userId="a4e721d7-d590-4074-b672-4cd62b15835e" providerId="ADAL" clId="{92498C35-47DB-45D3-B51B-E1D3352715D2}" dt="2023-04-14T13:19:27.923" v="1044" actId="1076"/>
        <pc:sldMkLst>
          <pc:docMk/>
          <pc:sldMk cId="1369353926" sldId="279"/>
        </pc:sldMkLst>
        <pc:spChg chg="del mod ord">
          <ac:chgData name="Wallace, Leonard" userId="a4e721d7-d590-4074-b672-4cd62b15835e" providerId="ADAL" clId="{92498C35-47DB-45D3-B51B-E1D3352715D2}" dt="2023-04-12T13:46:58.985" v="106" actId="700"/>
          <ac:spMkLst>
            <pc:docMk/>
            <pc:sldMk cId="1369353926" sldId="279"/>
            <ac:spMk id="2" creationId="{6D85427B-1367-4DE2-A610-45BE7CC428DC}"/>
          </ac:spMkLst>
        </pc:spChg>
        <pc:spChg chg="del">
          <ac:chgData name="Wallace, Leonard" userId="a4e721d7-d590-4074-b672-4cd62b15835e" providerId="ADAL" clId="{92498C35-47DB-45D3-B51B-E1D3352715D2}" dt="2023-04-12T13:46:58.985" v="106" actId="700"/>
          <ac:spMkLst>
            <pc:docMk/>
            <pc:sldMk cId="1369353926" sldId="279"/>
            <ac:spMk id="3" creationId="{5322300A-22C1-4AA4-91C2-0410AC8769CB}"/>
          </ac:spMkLst>
        </pc:spChg>
        <pc:spChg chg="del mod ord">
          <ac:chgData name="Wallace, Leonard" userId="a4e721d7-d590-4074-b672-4cd62b15835e" providerId="ADAL" clId="{92498C35-47DB-45D3-B51B-E1D3352715D2}" dt="2023-04-12T13:46:58.985" v="106" actId="700"/>
          <ac:spMkLst>
            <pc:docMk/>
            <pc:sldMk cId="1369353926" sldId="279"/>
            <ac:spMk id="4" creationId="{D6A74105-69FF-4EF4-A476-C3433BEECB7A}"/>
          </ac:spMkLst>
        </pc:spChg>
        <pc:spChg chg="del">
          <ac:chgData name="Wallace, Leonard" userId="a4e721d7-d590-4074-b672-4cd62b15835e" providerId="ADAL" clId="{92498C35-47DB-45D3-B51B-E1D3352715D2}" dt="2023-04-12T13:46:58.985" v="106" actId="700"/>
          <ac:spMkLst>
            <pc:docMk/>
            <pc:sldMk cId="1369353926" sldId="279"/>
            <ac:spMk id="5" creationId="{421ED242-F46B-436D-9CCC-C2E437C1C3EC}"/>
          </ac:spMkLst>
        </pc:spChg>
        <pc:spChg chg="del">
          <ac:chgData name="Wallace, Leonard" userId="a4e721d7-d590-4074-b672-4cd62b15835e" providerId="ADAL" clId="{92498C35-47DB-45D3-B51B-E1D3352715D2}" dt="2023-04-12T13:46:58.985" v="106" actId="700"/>
          <ac:spMkLst>
            <pc:docMk/>
            <pc:sldMk cId="1369353926" sldId="279"/>
            <ac:spMk id="6" creationId="{3CB65CD3-0482-4BFF-967B-B29C65C163C6}"/>
          </ac:spMkLst>
        </pc:spChg>
        <pc:spChg chg="add mod ord">
          <ac:chgData name="Wallace, Leonard" userId="a4e721d7-d590-4074-b672-4cd62b15835e" providerId="ADAL" clId="{92498C35-47DB-45D3-B51B-E1D3352715D2}" dt="2023-04-14T10:36:46.984" v="914" actId="14100"/>
          <ac:spMkLst>
            <pc:docMk/>
            <pc:sldMk cId="1369353926" sldId="279"/>
            <ac:spMk id="7" creationId="{88F02F2A-B2C3-4BEC-BABE-D75ED3BEF543}"/>
          </ac:spMkLst>
        </pc:spChg>
        <pc:spChg chg="add del mod ord">
          <ac:chgData name="Wallace, Leonard" userId="a4e721d7-d590-4074-b672-4cd62b15835e" providerId="ADAL" clId="{92498C35-47DB-45D3-B51B-E1D3352715D2}" dt="2023-04-12T13:47:01.715" v="107" actId="22"/>
          <ac:spMkLst>
            <pc:docMk/>
            <pc:sldMk cId="1369353926" sldId="279"/>
            <ac:spMk id="8" creationId="{9119A995-3852-45AA-9959-BD2068CC1087}"/>
          </ac:spMkLst>
        </pc:spChg>
        <pc:picChg chg="add mod ord">
          <ac:chgData name="Wallace, Leonard" userId="a4e721d7-d590-4074-b672-4cd62b15835e" providerId="ADAL" clId="{92498C35-47DB-45D3-B51B-E1D3352715D2}" dt="2023-04-14T13:19:27.923" v="1044" actId="1076"/>
          <ac:picMkLst>
            <pc:docMk/>
            <pc:sldMk cId="1369353926" sldId="279"/>
            <ac:picMk id="10" creationId="{27896E18-CAAF-4A73-A948-2FC27C6AC665}"/>
          </ac:picMkLst>
        </pc:picChg>
      </pc:sldChg>
      <pc:sldChg chg="addSp delSp modSp mod setBg">
        <pc:chgData name="Wallace, Leonard" userId="a4e721d7-d590-4074-b672-4cd62b15835e" providerId="ADAL" clId="{92498C35-47DB-45D3-B51B-E1D3352715D2}" dt="2023-04-17T12:43:45.823" v="1779"/>
        <pc:sldMkLst>
          <pc:docMk/>
          <pc:sldMk cId="156838762" sldId="402"/>
        </pc:sldMkLst>
        <pc:spChg chg="mod">
          <ac:chgData name="Wallace, Leonard" userId="a4e721d7-d590-4074-b672-4cd62b15835e" providerId="ADAL" clId="{92498C35-47DB-45D3-B51B-E1D3352715D2}" dt="2023-04-17T12:21:37.431" v="1710" actId="26606"/>
          <ac:spMkLst>
            <pc:docMk/>
            <pc:sldMk cId="156838762" sldId="402"/>
            <ac:spMk id="2" creationId="{00000000-0000-0000-0000-000000000000}"/>
          </ac:spMkLst>
        </pc:spChg>
        <pc:spChg chg="mod ord">
          <ac:chgData name="Wallace, Leonard" userId="a4e721d7-d590-4074-b672-4cd62b15835e" providerId="ADAL" clId="{92498C35-47DB-45D3-B51B-E1D3352715D2}" dt="2023-04-17T12:21:37.431" v="1710" actId="26606"/>
          <ac:spMkLst>
            <pc:docMk/>
            <pc:sldMk cId="156838762" sldId="402"/>
            <ac:spMk id="3" creationId="{00000000-0000-0000-0000-000000000000}"/>
          </ac:spMkLst>
        </pc:spChg>
        <pc:spChg chg="mod ord">
          <ac:chgData name="Wallace, Leonard" userId="a4e721d7-d590-4074-b672-4cd62b15835e" providerId="ADAL" clId="{92498C35-47DB-45D3-B51B-E1D3352715D2}" dt="2023-04-17T12:43:45.823" v="1779"/>
          <ac:spMkLst>
            <pc:docMk/>
            <pc:sldMk cId="156838762" sldId="402"/>
            <ac:spMk id="6" creationId="{F9F09C35-6368-4BB2-A2D5-AFE8502B534A}"/>
          </ac:spMkLst>
        </pc:spChg>
        <pc:spChg chg="add del">
          <ac:chgData name="Wallace, Leonard" userId="a4e721d7-d590-4074-b672-4cd62b15835e" providerId="ADAL" clId="{92498C35-47DB-45D3-B51B-E1D3352715D2}" dt="2023-04-17T12:21:27.570" v="1708" actId="26606"/>
          <ac:spMkLst>
            <pc:docMk/>
            <pc:sldMk cId="156838762" sldId="402"/>
            <ac:spMk id="12" creationId="{1F7E4252-2F8C-4EA5-8B25-80F4D86EEA87}"/>
          </ac:spMkLst>
        </pc:spChg>
        <pc:spChg chg="add del">
          <ac:chgData name="Wallace, Leonard" userId="a4e721d7-d590-4074-b672-4cd62b15835e" providerId="ADAL" clId="{92498C35-47DB-45D3-B51B-E1D3352715D2}" dt="2023-04-17T12:21:27.570" v="1708" actId="26606"/>
          <ac:spMkLst>
            <pc:docMk/>
            <pc:sldMk cId="156838762" sldId="402"/>
            <ac:spMk id="14" creationId="{1AE682A4-5C0C-437A-88CB-93903D449D39}"/>
          </ac:spMkLst>
        </pc:spChg>
        <pc:spChg chg="add del">
          <ac:chgData name="Wallace, Leonard" userId="a4e721d7-d590-4074-b672-4cd62b15835e" providerId="ADAL" clId="{92498C35-47DB-45D3-B51B-E1D3352715D2}" dt="2023-04-17T12:21:27.570" v="1708" actId="26606"/>
          <ac:spMkLst>
            <pc:docMk/>
            <pc:sldMk cId="156838762" sldId="402"/>
            <ac:spMk id="16" creationId="{BCB0AB8E-3445-441A-B43E-CED27841E742}"/>
          </ac:spMkLst>
        </pc:spChg>
        <pc:spChg chg="add del">
          <ac:chgData name="Wallace, Leonard" userId="a4e721d7-d590-4074-b672-4cd62b15835e" providerId="ADAL" clId="{92498C35-47DB-45D3-B51B-E1D3352715D2}" dt="2023-04-17T12:21:27.570" v="1708" actId="26606"/>
          <ac:spMkLst>
            <pc:docMk/>
            <pc:sldMk cId="156838762" sldId="402"/>
            <ac:spMk id="18" creationId="{60202AA6-BAFE-417F-904D-4F7027D36D8B}"/>
          </ac:spMkLst>
        </pc:spChg>
        <pc:picChg chg="mod">
          <ac:chgData name="Wallace, Leonard" userId="a4e721d7-d590-4074-b672-4cd62b15835e" providerId="ADAL" clId="{92498C35-47DB-45D3-B51B-E1D3352715D2}" dt="2023-04-17T12:21:37.431" v="1710" actId="26606"/>
          <ac:picMkLst>
            <pc:docMk/>
            <pc:sldMk cId="156838762" sldId="402"/>
            <ac:picMk id="7" creationId="{561CAC0D-144E-4E03-A01F-179D8F6DED5A}"/>
          </ac:picMkLst>
        </pc:picChg>
      </pc:sldChg>
      <pc:sldChg chg="modSp mod modClrScheme chgLayout">
        <pc:chgData name="Wallace, Leonard" userId="a4e721d7-d590-4074-b672-4cd62b15835e" providerId="ADAL" clId="{92498C35-47DB-45D3-B51B-E1D3352715D2}" dt="2023-04-14T13:20:01.045" v="1048" actId="14100"/>
        <pc:sldMkLst>
          <pc:docMk/>
          <pc:sldMk cId="0" sldId="498"/>
        </pc:sldMkLst>
        <pc:picChg chg="mod ord">
          <ac:chgData name="Wallace, Leonard" userId="a4e721d7-d590-4074-b672-4cd62b15835e" providerId="ADAL" clId="{92498C35-47DB-45D3-B51B-E1D3352715D2}" dt="2023-04-14T13:20:01.045" v="1048" actId="14100"/>
          <ac:picMkLst>
            <pc:docMk/>
            <pc:sldMk cId="0" sldId="498"/>
            <ac:picMk id="59395" creationId="{DA0AE006-06C5-4505-AFEB-AD0DFD09DDE2}"/>
          </ac:picMkLst>
        </pc:picChg>
      </pc:sldChg>
      <pc:sldChg chg="addSp delSp modSp del mod setBg modClrScheme chgLayout">
        <pc:chgData name="Wallace, Leonard" userId="a4e721d7-d590-4074-b672-4cd62b15835e" providerId="ADAL" clId="{92498C35-47DB-45D3-B51B-E1D3352715D2}" dt="2023-04-12T14:11:08.278" v="286" actId="47"/>
        <pc:sldMkLst>
          <pc:docMk/>
          <pc:sldMk cId="0" sldId="617"/>
        </pc:sldMkLst>
        <pc:spChg chg="mod ord">
          <ac:chgData name="Wallace, Leonard" userId="a4e721d7-d590-4074-b672-4cd62b15835e" providerId="ADAL" clId="{92498C35-47DB-45D3-B51B-E1D3352715D2}" dt="2023-04-12T14:08:27.792" v="250" actId="26606"/>
          <ac:spMkLst>
            <pc:docMk/>
            <pc:sldMk cId="0" sldId="617"/>
            <ac:spMk id="3" creationId="{8AB2967C-D8F3-4593-8775-7F522C615AAC}"/>
          </ac:spMkLst>
        </pc:spChg>
        <pc:spChg chg="add mod">
          <ac:chgData name="Wallace, Leonard" userId="a4e721d7-d590-4074-b672-4cd62b15835e" providerId="ADAL" clId="{92498C35-47DB-45D3-B51B-E1D3352715D2}" dt="2023-04-12T14:08:53.335" v="256" actId="113"/>
          <ac:spMkLst>
            <pc:docMk/>
            <pc:sldMk cId="0" sldId="617"/>
            <ac:spMk id="5" creationId="{92C72427-68DB-441A-92CB-5FE464BFF047}"/>
          </ac:spMkLst>
        </pc:spChg>
        <pc:spChg chg="add del">
          <ac:chgData name="Wallace, Leonard" userId="a4e721d7-d590-4074-b672-4cd62b15835e" providerId="ADAL" clId="{92498C35-47DB-45D3-B51B-E1D3352715D2}" dt="2023-04-12T14:08:27.792" v="250" actId="26606"/>
          <ac:spMkLst>
            <pc:docMk/>
            <pc:sldMk cId="0" sldId="617"/>
            <ac:spMk id="78855" creationId="{F1ACBE00-0221-433D-8EA5-D9D7B45F35BE}"/>
          </ac:spMkLst>
        </pc:spChg>
        <pc:spChg chg="add del">
          <ac:chgData name="Wallace, Leonard" userId="a4e721d7-d590-4074-b672-4cd62b15835e" providerId="ADAL" clId="{92498C35-47DB-45D3-B51B-E1D3352715D2}" dt="2023-04-12T14:08:27.792" v="250" actId="26606"/>
          <ac:spMkLst>
            <pc:docMk/>
            <pc:sldMk cId="0" sldId="617"/>
            <ac:spMk id="78857" creationId="{06980910-96FA-4DA6-93F5-97873AF1B76D}"/>
          </ac:spMkLst>
        </pc:spChg>
        <pc:spChg chg="add del">
          <ac:chgData name="Wallace, Leonard" userId="a4e721d7-d590-4074-b672-4cd62b15835e" providerId="ADAL" clId="{92498C35-47DB-45D3-B51B-E1D3352715D2}" dt="2023-04-12T14:08:27.792" v="250" actId="26606"/>
          <ac:spMkLst>
            <pc:docMk/>
            <pc:sldMk cId="0" sldId="617"/>
            <ac:spMk id="78859" creationId="{9F1CB7E2-0098-4A7C-B377-037DCA4C80AD}"/>
          </ac:spMkLst>
        </pc:spChg>
        <pc:picChg chg="mod ord">
          <ac:chgData name="Wallace, Leonard" userId="a4e721d7-d590-4074-b672-4cd62b15835e" providerId="ADAL" clId="{92498C35-47DB-45D3-B51B-E1D3352715D2}" dt="2023-04-12T14:08:48.548" v="255" actId="14100"/>
          <ac:picMkLst>
            <pc:docMk/>
            <pc:sldMk cId="0" sldId="617"/>
            <ac:picMk id="78850" creationId="{47A7C73D-7006-4667-BB26-5FFF1EACC936}"/>
          </ac:picMkLst>
        </pc:picChg>
      </pc:sldChg>
      <pc:sldChg chg="addSp delSp modSp new mod setBg modClrScheme delDesignElem chgLayout">
        <pc:chgData name="Wallace, Leonard" userId="a4e721d7-d590-4074-b672-4cd62b15835e" providerId="ADAL" clId="{92498C35-47DB-45D3-B51B-E1D3352715D2}" dt="2023-04-13T10:44:09.289" v="658"/>
        <pc:sldMkLst>
          <pc:docMk/>
          <pc:sldMk cId="2682728892" sldId="618"/>
        </pc:sldMkLst>
        <pc:spChg chg="add del">
          <ac:chgData name="Wallace, Leonard" userId="a4e721d7-d590-4074-b672-4cd62b15835e" providerId="ADAL" clId="{92498C35-47DB-45D3-B51B-E1D3352715D2}" dt="2023-04-12T14:05:05.066" v="235" actId="700"/>
          <ac:spMkLst>
            <pc:docMk/>
            <pc:sldMk cId="2682728892" sldId="618"/>
            <ac:spMk id="2" creationId="{078294AB-374D-4F06-B7CB-6F8E7167FA30}"/>
          </ac:spMkLst>
        </pc:spChg>
        <pc:spChg chg="del">
          <ac:chgData name="Wallace, Leonard" userId="a4e721d7-d590-4074-b672-4cd62b15835e" providerId="ADAL" clId="{92498C35-47DB-45D3-B51B-E1D3352715D2}" dt="2023-04-12T14:04:35.237" v="230" actId="22"/>
          <ac:spMkLst>
            <pc:docMk/>
            <pc:sldMk cId="2682728892" sldId="618"/>
            <ac:spMk id="3" creationId="{88B5A8B9-AE5A-4A03-88E4-DD247AE8C857}"/>
          </ac:spMkLst>
        </pc:spChg>
        <pc:spChg chg="add mod">
          <ac:chgData name="Wallace, Leonard" userId="a4e721d7-d590-4074-b672-4cd62b15835e" providerId="ADAL" clId="{92498C35-47DB-45D3-B51B-E1D3352715D2}" dt="2023-04-12T14:05:39.308" v="240" actId="26606"/>
          <ac:spMkLst>
            <pc:docMk/>
            <pc:sldMk cId="2682728892" sldId="618"/>
            <ac:spMk id="7" creationId="{09D3BCA8-47A0-4289-B707-2EFFA99FFCAB}"/>
          </ac:spMkLst>
        </pc:spChg>
        <pc:spChg chg="add del">
          <ac:chgData name="Wallace, Leonard" userId="a4e721d7-d590-4074-b672-4cd62b15835e" providerId="ADAL" clId="{92498C35-47DB-45D3-B51B-E1D3352715D2}" dt="2023-04-13T10:44:09.289" v="658"/>
          <ac:spMkLst>
            <pc:docMk/>
            <pc:sldMk cId="2682728892" sldId="618"/>
            <ac:spMk id="12" creationId="{D12DDE76-C203-4047-9998-63900085B5E8}"/>
          </ac:spMkLst>
        </pc:spChg>
        <pc:picChg chg="add mod ord">
          <ac:chgData name="Wallace, Leonard" userId="a4e721d7-d590-4074-b672-4cd62b15835e" providerId="ADAL" clId="{92498C35-47DB-45D3-B51B-E1D3352715D2}" dt="2023-04-13T10:44:09.289" v="658"/>
          <ac:picMkLst>
            <pc:docMk/>
            <pc:sldMk cId="2682728892" sldId="618"/>
            <ac:picMk id="5" creationId="{62162B67-C2CB-422D-A1C4-A2ED357FDB17}"/>
          </ac:picMkLst>
        </pc:picChg>
      </pc:sldChg>
      <pc:sldChg chg="addSp delSp modSp new mod modClrScheme chgLayout">
        <pc:chgData name="Wallace, Leonard" userId="a4e721d7-d590-4074-b672-4cd62b15835e" providerId="ADAL" clId="{92498C35-47DB-45D3-B51B-E1D3352715D2}" dt="2023-04-14T10:46:57.252" v="979" actId="14100"/>
        <pc:sldMkLst>
          <pc:docMk/>
          <pc:sldMk cId="1591769061" sldId="619"/>
        </pc:sldMkLst>
        <pc:spChg chg="mod ord">
          <ac:chgData name="Wallace, Leonard" userId="a4e721d7-d590-4074-b672-4cd62b15835e" providerId="ADAL" clId="{92498C35-47DB-45D3-B51B-E1D3352715D2}" dt="2023-04-14T10:46:49.462" v="977" actId="20577"/>
          <ac:spMkLst>
            <pc:docMk/>
            <pc:sldMk cId="1591769061" sldId="619"/>
            <ac:spMk id="2" creationId="{F4FBAD92-BC0F-40A5-894C-19EBA30133D4}"/>
          </ac:spMkLst>
        </pc:spChg>
        <pc:spChg chg="del">
          <ac:chgData name="Wallace, Leonard" userId="a4e721d7-d590-4074-b672-4cd62b15835e" providerId="ADAL" clId="{92498C35-47DB-45D3-B51B-E1D3352715D2}" dt="2023-04-12T14:09:28.101" v="259"/>
          <ac:spMkLst>
            <pc:docMk/>
            <pc:sldMk cId="1591769061" sldId="619"/>
            <ac:spMk id="3" creationId="{3BF11B41-1653-42EC-AF10-D90DDF9B0ECC}"/>
          </ac:spMkLst>
        </pc:spChg>
        <pc:spChg chg="mod ord">
          <ac:chgData name="Wallace, Leonard" userId="a4e721d7-d590-4074-b672-4cd62b15835e" providerId="ADAL" clId="{92498C35-47DB-45D3-B51B-E1D3352715D2}" dt="2023-04-14T10:43:42.672" v="951" actId="700"/>
          <ac:spMkLst>
            <pc:docMk/>
            <pc:sldMk cId="1591769061" sldId="619"/>
            <ac:spMk id="4" creationId="{5EF3F242-34E0-4EAA-98D3-97231FE1D2C1}"/>
          </ac:spMkLst>
        </pc:spChg>
        <pc:picChg chg="add mod ord">
          <ac:chgData name="Wallace, Leonard" userId="a4e721d7-d590-4074-b672-4cd62b15835e" providerId="ADAL" clId="{92498C35-47DB-45D3-B51B-E1D3352715D2}" dt="2023-04-14T10:46:57.252" v="979" actId="14100"/>
          <ac:picMkLst>
            <pc:docMk/>
            <pc:sldMk cId="1591769061" sldId="619"/>
            <ac:picMk id="5" creationId="{F66BF296-DC8F-4F25-A397-E9DCB042578D}"/>
          </ac:picMkLst>
        </pc:picChg>
      </pc:sldChg>
      <pc:sldChg chg="new del">
        <pc:chgData name="Wallace, Leonard" userId="a4e721d7-d590-4074-b672-4cd62b15835e" providerId="ADAL" clId="{92498C35-47DB-45D3-B51B-E1D3352715D2}" dt="2023-04-12T14:08:59.411" v="257" actId="47"/>
        <pc:sldMkLst>
          <pc:docMk/>
          <pc:sldMk cId="3971548979" sldId="619"/>
        </pc:sldMkLst>
      </pc:sldChg>
      <pc:sldChg chg="addSp delSp modSp mod modClrScheme chgLayout">
        <pc:chgData name="Wallace, Leonard" userId="a4e721d7-d590-4074-b672-4cd62b15835e" providerId="ADAL" clId="{92498C35-47DB-45D3-B51B-E1D3352715D2}" dt="2023-04-14T10:46:33.753" v="972" actId="14100"/>
        <pc:sldMkLst>
          <pc:docMk/>
          <pc:sldMk cId="0" sldId="620"/>
        </pc:sldMkLst>
        <pc:spChg chg="add del mod ord">
          <ac:chgData name="Wallace, Leonard" userId="a4e721d7-d590-4074-b672-4cd62b15835e" providerId="ADAL" clId="{92498C35-47DB-45D3-B51B-E1D3352715D2}" dt="2023-04-14T10:45:58.570" v="965" actId="700"/>
          <ac:spMkLst>
            <pc:docMk/>
            <pc:sldMk cId="0" sldId="620"/>
            <ac:spMk id="2" creationId="{130483E3-09EC-4C21-BFE8-524F653E1073}"/>
          </ac:spMkLst>
        </pc:spChg>
        <pc:spChg chg="mod ord">
          <ac:chgData name="Wallace, Leonard" userId="a4e721d7-d590-4074-b672-4cd62b15835e" providerId="ADAL" clId="{92498C35-47DB-45D3-B51B-E1D3352715D2}" dt="2023-04-14T10:45:58.570" v="965" actId="700"/>
          <ac:spMkLst>
            <pc:docMk/>
            <pc:sldMk cId="0" sldId="620"/>
            <ac:spMk id="3" creationId="{32A9FB9E-934F-4629-B2AD-4D24C78EDAA2}"/>
          </ac:spMkLst>
        </pc:spChg>
        <pc:spChg chg="add mod ord">
          <ac:chgData name="Wallace, Leonard" userId="a4e721d7-d590-4074-b672-4cd62b15835e" providerId="ADAL" clId="{92498C35-47DB-45D3-B51B-E1D3352715D2}" dt="2023-04-14T10:46:18.680" v="969" actId="122"/>
          <ac:spMkLst>
            <pc:docMk/>
            <pc:sldMk cId="0" sldId="620"/>
            <ac:spMk id="4" creationId="{23C33E81-E87F-4692-AD6B-9BCC95287842}"/>
          </ac:spMkLst>
        </pc:spChg>
        <pc:picChg chg="mod ord">
          <ac:chgData name="Wallace, Leonard" userId="a4e721d7-d590-4074-b672-4cd62b15835e" providerId="ADAL" clId="{92498C35-47DB-45D3-B51B-E1D3352715D2}" dt="2023-04-14T10:46:33.753" v="972" actId="14100"/>
          <ac:picMkLst>
            <pc:docMk/>
            <pc:sldMk cId="0" sldId="620"/>
            <ac:picMk id="79874" creationId="{7143C2B2-2F0D-459A-B457-16933960444C}"/>
          </ac:picMkLst>
        </pc:picChg>
      </pc:sldChg>
      <pc:sldChg chg="addSp delSp modSp new mod ord setBg modClrScheme chgLayout">
        <pc:chgData name="Wallace, Leonard" userId="a4e721d7-d590-4074-b672-4cd62b15835e" providerId="ADAL" clId="{92498C35-47DB-45D3-B51B-E1D3352715D2}" dt="2023-04-14T13:20:24.134" v="1050"/>
        <pc:sldMkLst>
          <pc:docMk/>
          <pc:sldMk cId="1280537611" sldId="621"/>
        </pc:sldMkLst>
        <pc:spChg chg="mod ord">
          <ac:chgData name="Wallace, Leonard" userId="a4e721d7-d590-4074-b672-4cd62b15835e" providerId="ADAL" clId="{92498C35-47DB-45D3-B51B-E1D3352715D2}" dt="2023-04-14T10:43:24.973" v="949" actId="700"/>
          <ac:spMkLst>
            <pc:docMk/>
            <pc:sldMk cId="1280537611" sldId="621"/>
            <ac:spMk id="2" creationId="{0B7ADD0E-77A1-4222-893C-A5C8A2B0F077}"/>
          </ac:spMkLst>
        </pc:spChg>
        <pc:spChg chg="add del">
          <ac:chgData name="Wallace, Leonard" userId="a4e721d7-d590-4074-b672-4cd62b15835e" providerId="ADAL" clId="{92498C35-47DB-45D3-B51B-E1D3352715D2}" dt="2023-04-12T14:14:02.500" v="297" actId="26606"/>
          <ac:spMkLst>
            <pc:docMk/>
            <pc:sldMk cId="1280537611" sldId="621"/>
            <ac:spMk id="8" creationId="{F52E1877-3902-4B70-8515-0964EDC30C7D}"/>
          </ac:spMkLst>
        </pc:spChg>
        <pc:spChg chg="add del">
          <ac:chgData name="Wallace, Leonard" userId="a4e721d7-d590-4074-b672-4cd62b15835e" providerId="ADAL" clId="{92498C35-47DB-45D3-B51B-E1D3352715D2}" dt="2023-04-12T14:14:02.500" v="297" actId="26606"/>
          <ac:spMkLst>
            <pc:docMk/>
            <pc:sldMk cId="1280537611" sldId="621"/>
            <ac:spMk id="10" creationId="{D02A5863-EFF7-462C-8FF5-B710B33E2636}"/>
          </ac:spMkLst>
        </pc:spChg>
        <pc:picChg chg="add mod">
          <ac:chgData name="Wallace, Leonard" userId="a4e721d7-d590-4074-b672-4cd62b15835e" providerId="ADAL" clId="{92498C35-47DB-45D3-B51B-E1D3352715D2}" dt="2023-04-14T10:43:15.664" v="948" actId="14100"/>
          <ac:picMkLst>
            <pc:docMk/>
            <pc:sldMk cId="1280537611" sldId="621"/>
            <ac:picMk id="3" creationId="{E08801CF-C15C-4F74-B44C-B7348D0BA9B8}"/>
          </ac:picMkLst>
        </pc:picChg>
      </pc:sldChg>
      <pc:sldChg chg="addSp delSp new del mod">
        <pc:chgData name="Wallace, Leonard" userId="a4e721d7-d590-4074-b672-4cd62b15835e" providerId="ADAL" clId="{92498C35-47DB-45D3-B51B-E1D3352715D2}" dt="2023-04-12T14:22:52.724" v="303" actId="47"/>
        <pc:sldMkLst>
          <pc:docMk/>
          <pc:sldMk cId="2668199258" sldId="622"/>
        </pc:sldMkLst>
        <pc:picChg chg="add del">
          <ac:chgData name="Wallace, Leonard" userId="a4e721d7-d590-4074-b672-4cd62b15835e" providerId="ADAL" clId="{92498C35-47DB-45D3-B51B-E1D3352715D2}" dt="2023-04-12T14:22:20.339" v="302" actId="21"/>
          <ac:picMkLst>
            <pc:docMk/>
            <pc:sldMk cId="2668199258" sldId="622"/>
            <ac:picMk id="4" creationId="{386C7D6B-4C73-4856-8ECC-97F748C79BC9}"/>
          </ac:picMkLst>
        </pc:picChg>
      </pc:sldChg>
      <pc:sldChg chg="addSp delSp modSp new mod ord modClrScheme chgLayout">
        <pc:chgData name="Wallace, Leonard" userId="a4e721d7-d590-4074-b672-4cd62b15835e" providerId="ADAL" clId="{92498C35-47DB-45D3-B51B-E1D3352715D2}" dt="2023-04-14T10:17:58.300" v="804" actId="14100"/>
        <pc:sldMkLst>
          <pc:docMk/>
          <pc:sldMk cId="2654529714" sldId="623"/>
        </pc:sldMkLst>
        <pc:spChg chg="mod ord">
          <ac:chgData name="Wallace, Leonard" userId="a4e721d7-d590-4074-b672-4cd62b15835e" providerId="ADAL" clId="{92498C35-47DB-45D3-B51B-E1D3352715D2}" dt="2023-04-14T10:17:55.729" v="803" actId="255"/>
          <ac:spMkLst>
            <pc:docMk/>
            <pc:sldMk cId="2654529714" sldId="623"/>
            <ac:spMk id="2" creationId="{A6601DF4-6E60-40CF-8429-CCC997FB1ADE}"/>
          </ac:spMkLst>
        </pc:spChg>
        <pc:spChg chg="del">
          <ac:chgData name="Wallace, Leonard" userId="a4e721d7-d590-4074-b672-4cd62b15835e" providerId="ADAL" clId="{92498C35-47DB-45D3-B51B-E1D3352715D2}" dt="2023-04-12T14:22:56.086" v="304"/>
          <ac:spMkLst>
            <pc:docMk/>
            <pc:sldMk cId="2654529714" sldId="623"/>
            <ac:spMk id="3" creationId="{737990AA-DC9E-4B47-A6C0-D1FCCCA7DD09}"/>
          </ac:spMkLst>
        </pc:spChg>
        <pc:spChg chg="mod ord">
          <ac:chgData name="Wallace, Leonard" userId="a4e721d7-d590-4074-b672-4cd62b15835e" providerId="ADAL" clId="{92498C35-47DB-45D3-B51B-E1D3352715D2}" dt="2023-04-13T13:03:54.332" v="747" actId="700"/>
          <ac:spMkLst>
            <pc:docMk/>
            <pc:sldMk cId="2654529714" sldId="623"/>
            <ac:spMk id="4" creationId="{590F3D9A-FED9-4910-8197-A369D6B3F378}"/>
          </ac:spMkLst>
        </pc:spChg>
        <pc:picChg chg="add mod ord">
          <ac:chgData name="Wallace, Leonard" userId="a4e721d7-d590-4074-b672-4cd62b15835e" providerId="ADAL" clId="{92498C35-47DB-45D3-B51B-E1D3352715D2}" dt="2023-04-14T10:17:58.300" v="804" actId="14100"/>
          <ac:picMkLst>
            <pc:docMk/>
            <pc:sldMk cId="2654529714" sldId="623"/>
            <ac:picMk id="5" creationId="{E5B316FD-59B5-4EE7-A4A8-BD72B0D7EFEB}"/>
          </ac:picMkLst>
        </pc:picChg>
      </pc:sldChg>
      <pc:sldChg chg="addSp delSp modSp new mod">
        <pc:chgData name="Wallace, Leonard" userId="a4e721d7-d590-4074-b672-4cd62b15835e" providerId="ADAL" clId="{92498C35-47DB-45D3-B51B-E1D3352715D2}" dt="2023-04-12T16:35:32.636" v="399" actId="14100"/>
        <pc:sldMkLst>
          <pc:docMk/>
          <pc:sldMk cId="1967507316" sldId="624"/>
        </pc:sldMkLst>
        <pc:spChg chg="mod">
          <ac:chgData name="Wallace, Leonard" userId="a4e721d7-d590-4074-b672-4cd62b15835e" providerId="ADAL" clId="{92498C35-47DB-45D3-B51B-E1D3352715D2}" dt="2023-04-12T16:35:02.473" v="391" actId="122"/>
          <ac:spMkLst>
            <pc:docMk/>
            <pc:sldMk cId="1967507316" sldId="624"/>
            <ac:spMk id="2" creationId="{F9ED8A16-5306-431C-83CF-ABA0E4140BDD}"/>
          </ac:spMkLst>
        </pc:spChg>
        <pc:spChg chg="mod">
          <ac:chgData name="Wallace, Leonard" userId="a4e721d7-d590-4074-b672-4cd62b15835e" providerId="ADAL" clId="{92498C35-47DB-45D3-B51B-E1D3352715D2}" dt="2023-04-12T16:35:24.884" v="397" actId="27636"/>
          <ac:spMkLst>
            <pc:docMk/>
            <pc:sldMk cId="1967507316" sldId="624"/>
            <ac:spMk id="3" creationId="{162EB493-2E3A-4E2F-A1A8-C8CACC6573E4}"/>
          </ac:spMkLst>
        </pc:spChg>
        <pc:spChg chg="del">
          <ac:chgData name="Wallace, Leonard" userId="a4e721d7-d590-4074-b672-4cd62b15835e" providerId="ADAL" clId="{92498C35-47DB-45D3-B51B-E1D3352715D2}" dt="2023-04-12T16:28:45.118" v="356" actId="22"/>
          <ac:spMkLst>
            <pc:docMk/>
            <pc:sldMk cId="1967507316" sldId="624"/>
            <ac:spMk id="4" creationId="{5DCABC03-36AF-43C3-9B34-0ED77B9DB573}"/>
          </ac:spMkLst>
        </pc:spChg>
        <pc:spChg chg="mod">
          <ac:chgData name="Wallace, Leonard" userId="a4e721d7-d590-4074-b672-4cd62b15835e" providerId="ADAL" clId="{92498C35-47DB-45D3-B51B-E1D3352715D2}" dt="2023-04-12T16:35:24.884" v="398" actId="27636"/>
          <ac:spMkLst>
            <pc:docMk/>
            <pc:sldMk cId="1967507316" sldId="624"/>
            <ac:spMk id="5" creationId="{DE76EEF0-49FC-4803-9439-28A8344005F6}"/>
          </ac:spMkLst>
        </pc:spChg>
        <pc:spChg chg="del">
          <ac:chgData name="Wallace, Leonard" userId="a4e721d7-d590-4074-b672-4cd62b15835e" providerId="ADAL" clId="{92498C35-47DB-45D3-B51B-E1D3352715D2}" dt="2023-04-12T16:30:30.326" v="363" actId="22"/>
          <ac:spMkLst>
            <pc:docMk/>
            <pc:sldMk cId="1967507316" sldId="624"/>
            <ac:spMk id="6" creationId="{1B62D32B-C52B-437C-A788-A1CBF13C7134}"/>
          </ac:spMkLst>
        </pc:spChg>
        <pc:picChg chg="add mod ord">
          <ac:chgData name="Wallace, Leonard" userId="a4e721d7-d590-4074-b672-4cd62b15835e" providerId="ADAL" clId="{92498C35-47DB-45D3-B51B-E1D3352715D2}" dt="2023-04-12T16:35:14.023" v="394" actId="14100"/>
          <ac:picMkLst>
            <pc:docMk/>
            <pc:sldMk cId="1967507316" sldId="624"/>
            <ac:picMk id="8" creationId="{C9D892A4-8BE4-4EFE-BA5E-E1E6775B5375}"/>
          </ac:picMkLst>
        </pc:picChg>
        <pc:picChg chg="add mod ord">
          <ac:chgData name="Wallace, Leonard" userId="a4e721d7-d590-4074-b672-4cd62b15835e" providerId="ADAL" clId="{92498C35-47DB-45D3-B51B-E1D3352715D2}" dt="2023-04-12T16:35:32.636" v="399" actId="14100"/>
          <ac:picMkLst>
            <pc:docMk/>
            <pc:sldMk cId="1967507316" sldId="624"/>
            <ac:picMk id="10" creationId="{4F75C54D-8506-454C-9F15-F40161921D0F}"/>
          </ac:picMkLst>
        </pc:picChg>
      </pc:sldChg>
      <pc:sldChg chg="addSp delSp modSp new mod setBg delDesignElem">
        <pc:chgData name="Wallace, Leonard" userId="a4e721d7-d590-4074-b672-4cd62b15835e" providerId="ADAL" clId="{92498C35-47DB-45D3-B51B-E1D3352715D2}" dt="2023-04-13T10:44:09.289" v="658"/>
        <pc:sldMkLst>
          <pc:docMk/>
          <pc:sldMk cId="3484191484" sldId="625"/>
        </pc:sldMkLst>
        <pc:spChg chg="mod">
          <ac:chgData name="Wallace, Leonard" userId="a4e721d7-d590-4074-b672-4cd62b15835e" providerId="ADAL" clId="{92498C35-47DB-45D3-B51B-E1D3352715D2}" dt="2023-04-12T16:34:08.263" v="377" actId="20577"/>
          <ac:spMkLst>
            <pc:docMk/>
            <pc:sldMk cId="3484191484" sldId="625"/>
            <ac:spMk id="2" creationId="{6C60B966-8088-4989-9792-65616F763DC7}"/>
          </ac:spMkLst>
        </pc:spChg>
        <pc:spChg chg="del">
          <ac:chgData name="Wallace, Leonard" userId="a4e721d7-d590-4074-b672-4cd62b15835e" providerId="ADAL" clId="{92498C35-47DB-45D3-B51B-E1D3352715D2}" dt="2023-04-12T16:32:06.768" v="367" actId="22"/>
          <ac:spMkLst>
            <pc:docMk/>
            <pc:sldMk cId="3484191484" sldId="625"/>
            <ac:spMk id="3" creationId="{8064D512-864F-403D-9F0D-0E706BF8BD6E}"/>
          </ac:spMkLst>
        </pc:spChg>
        <pc:spChg chg="add del">
          <ac:chgData name="Wallace, Leonard" userId="a4e721d7-d590-4074-b672-4cd62b15835e" providerId="ADAL" clId="{92498C35-47DB-45D3-B51B-E1D3352715D2}" dt="2023-04-13T10:44:09.289" v="658"/>
          <ac:spMkLst>
            <pc:docMk/>
            <pc:sldMk cId="3484191484" sldId="625"/>
            <ac:spMk id="10" creationId="{1707FC24-6981-43D9-B525-C7832BA22463}"/>
          </ac:spMkLst>
        </pc:spChg>
        <pc:picChg chg="add mod ord">
          <ac:chgData name="Wallace, Leonard" userId="a4e721d7-d590-4074-b672-4cd62b15835e" providerId="ADAL" clId="{92498C35-47DB-45D3-B51B-E1D3352715D2}" dt="2023-04-12T16:34:16.726" v="379" actId="14100"/>
          <ac:picMkLst>
            <pc:docMk/>
            <pc:sldMk cId="3484191484" sldId="625"/>
            <ac:picMk id="5" creationId="{2D94E131-CBA8-461E-BAEB-1BBEDDB7DC06}"/>
          </ac:picMkLst>
        </pc:picChg>
      </pc:sldChg>
      <pc:sldChg chg="addSp delSp modSp new mod setBg delDesignElem">
        <pc:chgData name="Wallace, Leonard" userId="a4e721d7-d590-4074-b672-4cd62b15835e" providerId="ADAL" clId="{92498C35-47DB-45D3-B51B-E1D3352715D2}" dt="2023-04-13T10:44:09.289" v="658"/>
        <pc:sldMkLst>
          <pc:docMk/>
          <pc:sldMk cId="2277246221" sldId="626"/>
        </pc:sldMkLst>
        <pc:spChg chg="mod">
          <ac:chgData name="Wallace, Leonard" userId="a4e721d7-d590-4074-b672-4cd62b15835e" providerId="ADAL" clId="{92498C35-47DB-45D3-B51B-E1D3352715D2}" dt="2023-04-13T10:21:21.981" v="598" actId="20577"/>
          <ac:spMkLst>
            <pc:docMk/>
            <pc:sldMk cId="2277246221" sldId="626"/>
            <ac:spMk id="2" creationId="{9285CFCC-50B7-4FB7-9B91-69C6BE30B08E}"/>
          </ac:spMkLst>
        </pc:spChg>
        <pc:spChg chg="add del">
          <ac:chgData name="Wallace, Leonard" userId="a4e721d7-d590-4074-b672-4cd62b15835e" providerId="ADAL" clId="{92498C35-47DB-45D3-B51B-E1D3352715D2}" dt="2023-04-13T10:44:09.289" v="658"/>
          <ac:spMkLst>
            <pc:docMk/>
            <pc:sldMk cId="2277246221" sldId="626"/>
            <ac:spMk id="9" creationId="{7D9D36D6-2AC5-46A1-A849-4C82D5264A3A}"/>
          </ac:spMkLst>
        </pc:spChg>
        <pc:picChg chg="add mod">
          <ac:chgData name="Wallace, Leonard" userId="a4e721d7-d590-4074-b672-4cd62b15835e" providerId="ADAL" clId="{92498C35-47DB-45D3-B51B-E1D3352715D2}" dt="2023-04-12T16:43:53.190" v="405" actId="26606"/>
          <ac:picMkLst>
            <pc:docMk/>
            <pc:sldMk cId="2277246221" sldId="626"/>
            <ac:picMk id="4" creationId="{21FD17BE-6B63-416E-8666-BCA62586F1FA}"/>
          </ac:picMkLst>
        </pc:picChg>
      </pc:sldChg>
      <pc:sldChg chg="modSp mod">
        <pc:chgData name="Wallace, Leonard" userId="a4e721d7-d590-4074-b672-4cd62b15835e" providerId="ADAL" clId="{92498C35-47DB-45D3-B51B-E1D3352715D2}" dt="2023-04-14T10:25:56.031" v="824" actId="21"/>
        <pc:sldMkLst>
          <pc:docMk/>
          <pc:sldMk cId="256433784" sldId="632"/>
        </pc:sldMkLst>
        <pc:spChg chg="mod">
          <ac:chgData name="Wallace, Leonard" userId="a4e721d7-d590-4074-b672-4cd62b15835e" providerId="ADAL" clId="{92498C35-47DB-45D3-B51B-E1D3352715D2}" dt="2023-04-12T16:47:28.057" v="422" actId="14100"/>
          <ac:spMkLst>
            <pc:docMk/>
            <pc:sldMk cId="256433784" sldId="632"/>
            <ac:spMk id="4" creationId="{40D8094D-92B3-4722-8875-60166166EFF2}"/>
          </ac:spMkLst>
        </pc:spChg>
        <pc:spChg chg="mod">
          <ac:chgData name="Wallace, Leonard" userId="a4e721d7-d590-4074-b672-4cd62b15835e" providerId="ADAL" clId="{92498C35-47DB-45D3-B51B-E1D3352715D2}" dt="2023-04-12T16:50:31.835" v="451" actId="14100"/>
          <ac:spMkLst>
            <pc:docMk/>
            <pc:sldMk cId="256433784" sldId="632"/>
            <ac:spMk id="8" creationId="{4CB1365F-7A02-462C-BB7F-AA43F8F635CF}"/>
          </ac:spMkLst>
        </pc:spChg>
        <pc:graphicFrameChg chg="mod modGraphic">
          <ac:chgData name="Wallace, Leonard" userId="a4e721d7-d590-4074-b672-4cd62b15835e" providerId="ADAL" clId="{92498C35-47DB-45D3-B51B-E1D3352715D2}" dt="2023-04-14T10:25:56.031" v="824" actId="21"/>
          <ac:graphicFrameMkLst>
            <pc:docMk/>
            <pc:sldMk cId="256433784" sldId="632"/>
            <ac:graphicFrameMk id="5" creationId="{B331A7E7-950C-4291-AC0B-342DD45A3FAF}"/>
          </ac:graphicFrameMkLst>
        </pc:graphicFrameChg>
      </pc:sldChg>
      <pc:sldChg chg="addSp delSp modSp mod delDesignElem">
        <pc:chgData name="Wallace, Leonard" userId="a4e721d7-d590-4074-b672-4cd62b15835e" providerId="ADAL" clId="{92498C35-47DB-45D3-B51B-E1D3352715D2}" dt="2023-04-17T14:36:00.039" v="1974" actId="255"/>
        <pc:sldMkLst>
          <pc:docMk/>
          <pc:sldMk cId="2388583254" sldId="633"/>
        </pc:sldMkLst>
        <pc:spChg chg="mod">
          <ac:chgData name="Wallace, Leonard" userId="a4e721d7-d590-4074-b672-4cd62b15835e" providerId="ADAL" clId="{92498C35-47DB-45D3-B51B-E1D3352715D2}" dt="2023-04-17T14:36:00.039" v="1974" actId="255"/>
          <ac:spMkLst>
            <pc:docMk/>
            <pc:sldMk cId="2388583254" sldId="633"/>
            <ac:spMk id="2" creationId="{9285CFCC-50B7-4FB7-9B91-69C6BE30B08E}"/>
          </ac:spMkLst>
        </pc:spChg>
        <pc:spChg chg="add del">
          <ac:chgData name="Wallace, Leonard" userId="a4e721d7-d590-4074-b672-4cd62b15835e" providerId="ADAL" clId="{92498C35-47DB-45D3-B51B-E1D3352715D2}" dt="2023-04-12T16:57:30.174" v="535" actId="26606"/>
          <ac:spMkLst>
            <pc:docMk/>
            <pc:sldMk cId="2388583254" sldId="633"/>
            <ac:spMk id="9" creationId="{7D9D36D6-2AC5-46A1-A849-4C82D5264A3A}"/>
          </ac:spMkLst>
        </pc:spChg>
        <pc:spChg chg="add del">
          <ac:chgData name="Wallace, Leonard" userId="a4e721d7-d590-4074-b672-4cd62b15835e" providerId="ADAL" clId="{92498C35-47DB-45D3-B51B-E1D3352715D2}" dt="2023-04-12T16:57:15.625" v="532" actId="26606"/>
          <ac:spMkLst>
            <pc:docMk/>
            <pc:sldMk cId="2388583254" sldId="633"/>
            <ac:spMk id="14" creationId="{D4771268-CB57-404A-9271-370EB28F6090}"/>
          </ac:spMkLst>
        </pc:spChg>
        <pc:spChg chg="add del">
          <ac:chgData name="Wallace, Leonard" userId="a4e721d7-d590-4074-b672-4cd62b15835e" providerId="ADAL" clId="{92498C35-47DB-45D3-B51B-E1D3352715D2}" dt="2023-04-12T16:57:30.174" v="534" actId="26606"/>
          <ac:spMkLst>
            <pc:docMk/>
            <pc:sldMk cId="2388583254" sldId="633"/>
            <ac:spMk id="16" creationId="{D12DDE76-C203-4047-9998-63900085B5E8}"/>
          </ac:spMkLst>
        </pc:spChg>
        <pc:spChg chg="add del">
          <ac:chgData name="Wallace, Leonard" userId="a4e721d7-d590-4074-b672-4cd62b15835e" providerId="ADAL" clId="{92498C35-47DB-45D3-B51B-E1D3352715D2}" dt="2023-04-13T10:44:09.289" v="658"/>
          <ac:spMkLst>
            <pc:docMk/>
            <pc:sldMk cId="2388583254" sldId="633"/>
            <ac:spMk id="18" creationId="{D07DD2DE-F619-49DD-B5E7-03A290FF4ED1}"/>
          </ac:spMkLst>
        </pc:spChg>
        <pc:spChg chg="add del">
          <ac:chgData name="Wallace, Leonard" userId="a4e721d7-d590-4074-b672-4cd62b15835e" providerId="ADAL" clId="{92498C35-47DB-45D3-B51B-E1D3352715D2}" dt="2023-04-13T10:44:09.289" v="658"/>
          <ac:spMkLst>
            <pc:docMk/>
            <pc:sldMk cId="2388583254" sldId="633"/>
            <ac:spMk id="19" creationId="{A8384FB5-9ADC-4DDC-881B-597D56F5B15D}"/>
          </ac:spMkLst>
        </pc:spChg>
        <pc:spChg chg="add del">
          <ac:chgData name="Wallace, Leonard" userId="a4e721d7-d590-4074-b672-4cd62b15835e" providerId="ADAL" clId="{92498C35-47DB-45D3-B51B-E1D3352715D2}" dt="2023-04-13T10:44:09.289" v="658"/>
          <ac:spMkLst>
            <pc:docMk/>
            <pc:sldMk cId="2388583254" sldId="633"/>
            <ac:spMk id="20" creationId="{85149191-5F60-4A28-AAFF-039F96B0F3EC}"/>
          </ac:spMkLst>
        </pc:spChg>
        <pc:spChg chg="add del">
          <ac:chgData name="Wallace, Leonard" userId="a4e721d7-d590-4074-b672-4cd62b15835e" providerId="ADAL" clId="{92498C35-47DB-45D3-B51B-E1D3352715D2}" dt="2023-04-13T10:44:09.289" v="658"/>
          <ac:spMkLst>
            <pc:docMk/>
            <pc:sldMk cId="2388583254" sldId="633"/>
            <ac:spMk id="21" creationId="{91E5A9A7-95C6-4F4F-B00E-C82E07FE62EF}"/>
          </ac:spMkLst>
        </pc:spChg>
        <pc:spChg chg="add del">
          <ac:chgData name="Wallace, Leonard" userId="a4e721d7-d590-4074-b672-4cd62b15835e" providerId="ADAL" clId="{92498C35-47DB-45D3-B51B-E1D3352715D2}" dt="2023-04-13T10:44:09.289" v="658"/>
          <ac:spMkLst>
            <pc:docMk/>
            <pc:sldMk cId="2388583254" sldId="633"/>
            <ac:spMk id="22" creationId="{F8260ED5-17F7-4158-B241-D51DD4CF1B7E}"/>
          </ac:spMkLst>
        </pc:spChg>
        <pc:picChg chg="del">
          <ac:chgData name="Wallace, Leonard" userId="a4e721d7-d590-4074-b672-4cd62b15835e" providerId="ADAL" clId="{92498C35-47DB-45D3-B51B-E1D3352715D2}" dt="2023-04-12T16:55:03.734" v="452" actId="478"/>
          <ac:picMkLst>
            <pc:docMk/>
            <pc:sldMk cId="2388583254" sldId="633"/>
            <ac:picMk id="4" creationId="{21FD17BE-6B63-416E-8666-BCA62586F1FA}"/>
          </ac:picMkLst>
        </pc:picChg>
        <pc:picChg chg="add mod">
          <ac:chgData name="Wallace, Leonard" userId="a4e721d7-d590-4074-b672-4cd62b15835e" providerId="ADAL" clId="{92498C35-47DB-45D3-B51B-E1D3352715D2}" dt="2023-04-12T16:57:43.755" v="537" actId="14100"/>
          <ac:picMkLst>
            <pc:docMk/>
            <pc:sldMk cId="2388583254" sldId="633"/>
            <ac:picMk id="5" creationId="{FDF471F2-F981-4C1F-A1C7-78FBA9A68C69}"/>
          </ac:picMkLst>
        </pc:picChg>
      </pc:sldChg>
      <pc:sldChg chg="addSp delSp modSp new del mod">
        <pc:chgData name="Wallace, Leonard" userId="a4e721d7-d590-4074-b672-4cd62b15835e" providerId="ADAL" clId="{92498C35-47DB-45D3-B51B-E1D3352715D2}" dt="2023-04-12T16:47:16.009" v="419" actId="47"/>
        <pc:sldMkLst>
          <pc:docMk/>
          <pc:sldMk cId="3539900297" sldId="633"/>
        </pc:sldMkLst>
        <pc:spChg chg="mod">
          <ac:chgData name="Wallace, Leonard" userId="a4e721d7-d590-4074-b672-4cd62b15835e" providerId="ADAL" clId="{92498C35-47DB-45D3-B51B-E1D3352715D2}" dt="2023-04-12T16:46:38.804" v="414"/>
          <ac:spMkLst>
            <pc:docMk/>
            <pc:sldMk cId="3539900297" sldId="633"/>
            <ac:spMk id="2" creationId="{E932858B-BA8B-44B6-99B7-9E80233F7DB8}"/>
          </ac:spMkLst>
        </pc:spChg>
        <pc:spChg chg="add del">
          <ac:chgData name="Wallace, Leonard" userId="a4e721d7-d590-4074-b672-4cd62b15835e" providerId="ADAL" clId="{92498C35-47DB-45D3-B51B-E1D3352715D2}" dt="2023-04-12T16:47:11.640" v="418" actId="22"/>
          <ac:spMkLst>
            <pc:docMk/>
            <pc:sldMk cId="3539900297" sldId="633"/>
            <ac:spMk id="5" creationId="{20F4BED8-50C6-4B2F-9EB8-7EB04111EC2D}"/>
          </ac:spMkLst>
        </pc:spChg>
      </pc:sldChg>
      <pc:sldChg chg="addSp delSp modSp new mod setBg delDesignElem">
        <pc:chgData name="Wallace, Leonard" userId="a4e721d7-d590-4074-b672-4cd62b15835e" providerId="ADAL" clId="{92498C35-47DB-45D3-B51B-E1D3352715D2}" dt="2023-04-13T10:44:09.289" v="658"/>
        <pc:sldMkLst>
          <pc:docMk/>
          <pc:sldMk cId="450555857" sldId="634"/>
        </pc:sldMkLst>
        <pc:spChg chg="add mod">
          <ac:chgData name="Wallace, Leonard" userId="a4e721d7-d590-4074-b672-4cd62b15835e" providerId="ADAL" clId="{92498C35-47DB-45D3-B51B-E1D3352715D2}" dt="2023-04-13T10:21:37.215" v="603" actId="20577"/>
          <ac:spMkLst>
            <pc:docMk/>
            <pc:sldMk cId="450555857" sldId="634"/>
            <ac:spMk id="5" creationId="{94BFA83C-5B04-4DEC-829E-3546BC570C9B}"/>
          </ac:spMkLst>
        </pc:spChg>
        <pc:spChg chg="add del">
          <ac:chgData name="Wallace, Leonard" userId="a4e721d7-d590-4074-b672-4cd62b15835e" providerId="ADAL" clId="{92498C35-47DB-45D3-B51B-E1D3352715D2}" dt="2023-04-13T10:44:09.289" v="658"/>
          <ac:spMkLst>
            <pc:docMk/>
            <pc:sldMk cId="450555857" sldId="634"/>
            <ac:spMk id="10" creationId="{1707FC24-6981-43D9-B525-C7832BA22463}"/>
          </ac:spMkLst>
        </pc:spChg>
        <pc:picChg chg="add mod ord">
          <ac:chgData name="Wallace, Leonard" userId="a4e721d7-d590-4074-b672-4cd62b15835e" providerId="ADAL" clId="{92498C35-47DB-45D3-B51B-E1D3352715D2}" dt="2023-04-12T19:43:29.423" v="582" actId="14100"/>
          <ac:picMkLst>
            <pc:docMk/>
            <pc:sldMk cId="450555857" sldId="634"/>
            <ac:picMk id="3" creationId="{C230B67D-28F1-4751-A18C-84942D9DB84B}"/>
          </ac:picMkLst>
        </pc:picChg>
      </pc:sldChg>
      <pc:sldChg chg="add del">
        <pc:chgData name="Wallace, Leonard" userId="a4e721d7-d590-4074-b672-4cd62b15835e" providerId="ADAL" clId="{92498C35-47DB-45D3-B51B-E1D3352715D2}" dt="2023-04-12T16:55:13.658" v="454"/>
        <pc:sldMkLst>
          <pc:docMk/>
          <pc:sldMk cId="3439321220" sldId="634"/>
        </pc:sldMkLst>
      </pc:sldChg>
      <pc:sldChg chg="addSp delSp modSp mod delDesignElem">
        <pc:chgData name="Wallace, Leonard" userId="a4e721d7-d590-4074-b672-4cd62b15835e" providerId="ADAL" clId="{92498C35-47DB-45D3-B51B-E1D3352715D2}" dt="2023-04-13T10:44:09.289" v="658"/>
        <pc:sldMkLst>
          <pc:docMk/>
          <pc:sldMk cId="3130094599" sldId="635"/>
        </pc:sldMkLst>
        <pc:spChg chg="mod">
          <ac:chgData name="Wallace, Leonard" userId="a4e721d7-d590-4074-b672-4cd62b15835e" providerId="ADAL" clId="{92498C35-47DB-45D3-B51B-E1D3352715D2}" dt="2023-04-13T10:22:02.017" v="618" actId="26606"/>
          <ac:spMkLst>
            <pc:docMk/>
            <pc:sldMk cId="3130094599" sldId="635"/>
            <ac:spMk id="2" creationId="{9285CFCC-50B7-4FB7-9B91-69C6BE30B08E}"/>
          </ac:spMkLst>
        </pc:spChg>
        <pc:spChg chg="del">
          <ac:chgData name="Wallace, Leonard" userId="a4e721d7-d590-4074-b672-4cd62b15835e" providerId="ADAL" clId="{92498C35-47DB-45D3-B51B-E1D3352715D2}" dt="2023-04-13T10:22:02.017" v="618" actId="26606"/>
          <ac:spMkLst>
            <pc:docMk/>
            <pc:sldMk cId="3130094599" sldId="635"/>
            <ac:spMk id="9" creationId="{7D9D36D6-2AC5-46A1-A849-4C82D5264A3A}"/>
          </ac:spMkLst>
        </pc:spChg>
        <pc:spChg chg="add del">
          <ac:chgData name="Wallace, Leonard" userId="a4e721d7-d590-4074-b672-4cd62b15835e" providerId="ADAL" clId="{92498C35-47DB-45D3-B51B-E1D3352715D2}" dt="2023-04-13T10:44:09.289" v="658"/>
          <ac:spMkLst>
            <pc:docMk/>
            <pc:sldMk cId="3130094599" sldId="635"/>
            <ac:spMk id="14" creationId="{D4771268-CB57-404A-9271-370EB28F6090}"/>
          </ac:spMkLst>
        </pc:spChg>
        <pc:picChg chg="del">
          <ac:chgData name="Wallace, Leonard" userId="a4e721d7-d590-4074-b672-4cd62b15835e" providerId="ADAL" clId="{92498C35-47DB-45D3-B51B-E1D3352715D2}" dt="2023-04-13T10:20:23.703" v="584" actId="478"/>
          <ac:picMkLst>
            <pc:docMk/>
            <pc:sldMk cId="3130094599" sldId="635"/>
            <ac:picMk id="4" creationId="{21FD17BE-6B63-416E-8666-BCA62586F1FA}"/>
          </ac:picMkLst>
        </pc:picChg>
        <pc:picChg chg="add mod">
          <ac:chgData name="Wallace, Leonard" userId="a4e721d7-d590-4074-b672-4cd62b15835e" providerId="ADAL" clId="{92498C35-47DB-45D3-B51B-E1D3352715D2}" dt="2023-04-13T10:22:37.296" v="622" actId="1076"/>
          <ac:picMkLst>
            <pc:docMk/>
            <pc:sldMk cId="3130094599" sldId="635"/>
            <ac:picMk id="5" creationId="{E0946763-4092-4A87-9AF4-F4168358CDD4}"/>
          </ac:picMkLst>
        </pc:picChg>
      </pc:sldChg>
      <pc:sldChg chg="addSp delSp modSp new mod ord modClrScheme chgLayout">
        <pc:chgData name="Wallace, Leonard" userId="a4e721d7-d590-4074-b672-4cd62b15835e" providerId="ADAL" clId="{92498C35-47DB-45D3-B51B-E1D3352715D2}" dt="2023-04-14T13:27:35.717" v="1080" actId="14100"/>
        <pc:sldMkLst>
          <pc:docMk/>
          <pc:sldMk cId="2285934743" sldId="636"/>
        </pc:sldMkLst>
        <pc:spChg chg="del">
          <ac:chgData name="Wallace, Leonard" userId="a4e721d7-d590-4074-b672-4cd62b15835e" providerId="ADAL" clId="{92498C35-47DB-45D3-B51B-E1D3352715D2}" dt="2023-04-13T10:42:53.547" v="646" actId="700"/>
          <ac:spMkLst>
            <pc:docMk/>
            <pc:sldMk cId="2285934743" sldId="636"/>
            <ac:spMk id="2" creationId="{9B84B84F-0174-478E-9C56-8D5CBFE209E4}"/>
          </ac:spMkLst>
        </pc:spChg>
        <pc:spChg chg="mod ord">
          <ac:chgData name="Wallace, Leonard" userId="a4e721d7-d590-4074-b672-4cd62b15835e" providerId="ADAL" clId="{92498C35-47DB-45D3-B51B-E1D3352715D2}" dt="2023-04-14T13:27:25.753" v="1077" actId="700"/>
          <ac:spMkLst>
            <pc:docMk/>
            <pc:sldMk cId="2285934743" sldId="636"/>
            <ac:spMk id="3" creationId="{80164B4C-9E9D-402E-B35E-842CD7301355}"/>
          </ac:spMkLst>
        </pc:spChg>
        <pc:spChg chg="add del mod ord">
          <ac:chgData name="Wallace, Leonard" userId="a4e721d7-d590-4074-b672-4cd62b15835e" providerId="ADAL" clId="{92498C35-47DB-45D3-B51B-E1D3352715D2}" dt="2023-04-13T10:43:00.406" v="647" actId="700"/>
          <ac:spMkLst>
            <pc:docMk/>
            <pc:sldMk cId="2285934743" sldId="636"/>
            <ac:spMk id="4" creationId="{81CE8DE8-FE05-47A3-9B3E-42504C0A6DBF}"/>
          </ac:spMkLst>
        </pc:spChg>
        <pc:spChg chg="add del mod ord">
          <ac:chgData name="Wallace, Leonard" userId="a4e721d7-d590-4074-b672-4cd62b15835e" providerId="ADAL" clId="{92498C35-47DB-45D3-B51B-E1D3352715D2}" dt="2023-04-13T13:03:21.142" v="745" actId="700"/>
          <ac:spMkLst>
            <pc:docMk/>
            <pc:sldMk cId="2285934743" sldId="636"/>
            <ac:spMk id="5" creationId="{2FA06462-0673-4B78-B180-9E6EE9A0131A}"/>
          </ac:spMkLst>
        </pc:spChg>
        <pc:spChg chg="add del mod ord">
          <ac:chgData name="Wallace, Leonard" userId="a4e721d7-d590-4074-b672-4cd62b15835e" providerId="ADAL" clId="{92498C35-47DB-45D3-B51B-E1D3352715D2}" dt="2023-04-13T10:43:06.014" v="648" actId="22"/>
          <ac:spMkLst>
            <pc:docMk/>
            <pc:sldMk cId="2285934743" sldId="636"/>
            <ac:spMk id="6" creationId="{D7B61712-2BE6-4BD2-958C-1B38555C8B55}"/>
          </ac:spMkLst>
        </pc:spChg>
        <pc:spChg chg="add del mod ord">
          <ac:chgData name="Wallace, Leonard" userId="a4e721d7-d590-4074-b672-4cd62b15835e" providerId="ADAL" clId="{92498C35-47DB-45D3-B51B-E1D3352715D2}" dt="2023-04-14T13:27:25.753" v="1077" actId="700"/>
          <ac:spMkLst>
            <pc:docMk/>
            <pc:sldMk cId="2285934743" sldId="636"/>
            <ac:spMk id="9" creationId="{EBFF3676-50D8-4B6C-97CB-054E0FD32939}"/>
          </ac:spMkLst>
        </pc:spChg>
        <pc:picChg chg="add mod ord">
          <ac:chgData name="Wallace, Leonard" userId="a4e721d7-d590-4074-b672-4cd62b15835e" providerId="ADAL" clId="{92498C35-47DB-45D3-B51B-E1D3352715D2}" dt="2023-04-14T13:27:35.717" v="1080" actId="14100"/>
          <ac:picMkLst>
            <pc:docMk/>
            <pc:sldMk cId="2285934743" sldId="636"/>
            <ac:picMk id="8" creationId="{C70AFE5A-5FCB-4206-8C82-1F2B5A112FF6}"/>
          </ac:picMkLst>
        </pc:picChg>
      </pc:sldChg>
      <pc:sldChg chg="addSp delSp modSp new mod ord">
        <pc:chgData name="Wallace, Leonard" userId="a4e721d7-d590-4074-b672-4cd62b15835e" providerId="ADAL" clId="{92498C35-47DB-45D3-B51B-E1D3352715D2}" dt="2023-04-14T13:19:07.194" v="1042" actId="14100"/>
        <pc:sldMkLst>
          <pc:docMk/>
          <pc:sldMk cId="2457492302" sldId="637"/>
        </pc:sldMkLst>
        <pc:spChg chg="mod">
          <ac:chgData name="Wallace, Leonard" userId="a4e721d7-d590-4074-b672-4cd62b15835e" providerId="ADAL" clId="{92498C35-47DB-45D3-B51B-E1D3352715D2}" dt="2023-04-14T10:38:44.728" v="926" actId="14100"/>
          <ac:spMkLst>
            <pc:docMk/>
            <pc:sldMk cId="2457492302" sldId="637"/>
            <ac:spMk id="2" creationId="{DA8CD81A-8CF5-463B-8002-C6CC92AE00D0}"/>
          </ac:spMkLst>
        </pc:spChg>
        <pc:spChg chg="del">
          <ac:chgData name="Wallace, Leonard" userId="a4e721d7-d590-4074-b672-4cd62b15835e" providerId="ADAL" clId="{92498C35-47DB-45D3-B51B-E1D3352715D2}" dt="2023-04-14T13:18:27.686" v="1034" actId="22"/>
          <ac:spMkLst>
            <pc:docMk/>
            <pc:sldMk cId="2457492302" sldId="637"/>
            <ac:spMk id="3" creationId="{5CF4D099-53A5-46E4-A5CB-11CCD24B92D0}"/>
          </ac:spMkLst>
        </pc:spChg>
        <pc:spChg chg="mod">
          <ac:chgData name="Wallace, Leonard" userId="a4e721d7-d590-4074-b672-4cd62b15835e" providerId="ADAL" clId="{92498C35-47DB-45D3-B51B-E1D3352715D2}" dt="2023-04-14T13:18:44.841" v="1039" actId="27636"/>
          <ac:spMkLst>
            <pc:docMk/>
            <pc:sldMk cId="2457492302" sldId="637"/>
            <ac:spMk id="4" creationId="{487C6ADB-59E6-41D0-BF2A-F2A73BACEF5B}"/>
          </ac:spMkLst>
        </pc:spChg>
        <pc:picChg chg="add mod ord">
          <ac:chgData name="Wallace, Leonard" userId="a4e721d7-d590-4074-b672-4cd62b15835e" providerId="ADAL" clId="{92498C35-47DB-45D3-B51B-E1D3352715D2}" dt="2023-04-14T13:19:07.194" v="1042" actId="14100"/>
          <ac:picMkLst>
            <pc:docMk/>
            <pc:sldMk cId="2457492302" sldId="637"/>
            <ac:picMk id="6" creationId="{AD7EC1D3-9A22-46E2-81E5-62189359F0C9}"/>
          </ac:picMkLst>
        </pc:picChg>
      </pc:sldChg>
      <pc:sldChg chg="addSp delSp modSp new mod">
        <pc:chgData name="Wallace, Leonard" userId="a4e721d7-d590-4074-b672-4cd62b15835e" providerId="ADAL" clId="{92498C35-47DB-45D3-B51B-E1D3352715D2}" dt="2023-04-14T15:44:32.119" v="1421" actId="255"/>
        <pc:sldMkLst>
          <pc:docMk/>
          <pc:sldMk cId="900003116" sldId="638"/>
        </pc:sldMkLst>
        <pc:spChg chg="mod">
          <ac:chgData name="Wallace, Leonard" userId="a4e721d7-d590-4074-b672-4cd62b15835e" providerId="ADAL" clId="{92498C35-47DB-45D3-B51B-E1D3352715D2}" dt="2023-04-13T12:58:35.191" v="721" actId="14100"/>
          <ac:spMkLst>
            <pc:docMk/>
            <pc:sldMk cId="900003116" sldId="638"/>
            <ac:spMk id="2" creationId="{CFE2650C-6323-45E0-B29B-0D6533A5BD0C}"/>
          </ac:spMkLst>
        </pc:spChg>
        <pc:spChg chg="del">
          <ac:chgData name="Wallace, Leonard" userId="a4e721d7-d590-4074-b672-4cd62b15835e" providerId="ADAL" clId="{92498C35-47DB-45D3-B51B-E1D3352715D2}" dt="2023-04-13T12:59:46.704" v="724" actId="22"/>
          <ac:spMkLst>
            <pc:docMk/>
            <pc:sldMk cId="900003116" sldId="638"/>
            <ac:spMk id="3" creationId="{E4AD9BC2-7064-4AF4-BBDB-6A484A009622}"/>
          </ac:spMkLst>
        </pc:spChg>
        <pc:spChg chg="mod">
          <ac:chgData name="Wallace, Leonard" userId="a4e721d7-d590-4074-b672-4cd62b15835e" providerId="ADAL" clId="{92498C35-47DB-45D3-B51B-E1D3352715D2}" dt="2023-04-14T15:44:32.119" v="1421" actId="255"/>
          <ac:spMkLst>
            <pc:docMk/>
            <pc:sldMk cId="900003116" sldId="638"/>
            <ac:spMk id="4" creationId="{D55B9492-1791-4EF7-8A8E-C714D27A6123}"/>
          </ac:spMkLst>
        </pc:spChg>
        <pc:picChg chg="add mod ord">
          <ac:chgData name="Wallace, Leonard" userId="a4e721d7-d590-4074-b672-4cd62b15835e" providerId="ADAL" clId="{92498C35-47DB-45D3-B51B-E1D3352715D2}" dt="2023-04-14T10:20:36.128" v="809" actId="14100"/>
          <ac:picMkLst>
            <pc:docMk/>
            <pc:sldMk cId="900003116" sldId="638"/>
            <ac:picMk id="6" creationId="{34F57F85-F739-4FEC-8F74-A7ED141C7D10}"/>
          </ac:picMkLst>
        </pc:picChg>
      </pc:sldChg>
      <pc:sldChg chg="addSp delSp modSp new mod">
        <pc:chgData name="Wallace, Leonard" userId="a4e721d7-d590-4074-b672-4cd62b15835e" providerId="ADAL" clId="{92498C35-47DB-45D3-B51B-E1D3352715D2}" dt="2023-04-14T10:45:15.789" v="963" actId="14100"/>
        <pc:sldMkLst>
          <pc:docMk/>
          <pc:sldMk cId="1199558915" sldId="639"/>
        </pc:sldMkLst>
        <pc:spChg chg="mod">
          <ac:chgData name="Wallace, Leonard" userId="a4e721d7-d590-4074-b672-4cd62b15835e" providerId="ADAL" clId="{92498C35-47DB-45D3-B51B-E1D3352715D2}" dt="2023-04-14T10:45:15.789" v="963" actId="14100"/>
          <ac:spMkLst>
            <pc:docMk/>
            <pc:sldMk cId="1199558915" sldId="639"/>
            <ac:spMk id="2" creationId="{B44C4416-CB44-4DDD-BFEC-3C0C0E9E9D5A}"/>
          </ac:spMkLst>
        </pc:spChg>
        <pc:spChg chg="del">
          <ac:chgData name="Wallace, Leonard" userId="a4e721d7-d590-4074-b672-4cd62b15835e" providerId="ADAL" clId="{92498C35-47DB-45D3-B51B-E1D3352715D2}" dt="2023-04-13T13:08:54.448" v="753" actId="22"/>
          <ac:spMkLst>
            <pc:docMk/>
            <pc:sldMk cId="1199558915" sldId="639"/>
            <ac:spMk id="3" creationId="{72C37A98-64DA-45A1-A5AB-B9C98033126C}"/>
          </ac:spMkLst>
        </pc:spChg>
        <pc:spChg chg="del">
          <ac:chgData name="Wallace, Leonard" userId="a4e721d7-d590-4074-b672-4cd62b15835e" providerId="ADAL" clId="{92498C35-47DB-45D3-B51B-E1D3352715D2}" dt="2023-04-13T13:09:33.765" v="754" actId="22"/>
          <ac:spMkLst>
            <pc:docMk/>
            <pc:sldMk cId="1199558915" sldId="639"/>
            <ac:spMk id="4" creationId="{CAB3AC65-A4CD-4306-950B-2DEAB0157C6C}"/>
          </ac:spMkLst>
        </pc:spChg>
        <pc:picChg chg="add mod ord">
          <ac:chgData name="Wallace, Leonard" userId="a4e721d7-d590-4074-b672-4cd62b15835e" providerId="ADAL" clId="{92498C35-47DB-45D3-B51B-E1D3352715D2}" dt="2023-04-13T13:15:56.784" v="796" actId="1076"/>
          <ac:picMkLst>
            <pc:docMk/>
            <pc:sldMk cId="1199558915" sldId="639"/>
            <ac:picMk id="6" creationId="{D89B8F39-C225-4A3E-9952-3626B8FAFB9C}"/>
          </ac:picMkLst>
        </pc:picChg>
        <pc:picChg chg="add mod ord">
          <ac:chgData name="Wallace, Leonard" userId="a4e721d7-d590-4074-b672-4cd62b15835e" providerId="ADAL" clId="{92498C35-47DB-45D3-B51B-E1D3352715D2}" dt="2023-04-13T13:16:04.254" v="798" actId="14100"/>
          <ac:picMkLst>
            <pc:docMk/>
            <pc:sldMk cId="1199558915" sldId="639"/>
            <ac:picMk id="8" creationId="{8EE728F7-F0F5-4394-BE86-A99CE8926A5E}"/>
          </ac:picMkLst>
        </pc:picChg>
      </pc:sldChg>
      <pc:sldChg chg="addSp delSp modSp new mod modClrScheme chgLayout">
        <pc:chgData name="Wallace, Leonard" userId="a4e721d7-d590-4074-b672-4cd62b15835e" providerId="ADAL" clId="{92498C35-47DB-45D3-B51B-E1D3352715D2}" dt="2023-04-14T10:37:28.668" v="920" actId="14100"/>
        <pc:sldMkLst>
          <pc:docMk/>
          <pc:sldMk cId="2485708283" sldId="640"/>
        </pc:sldMkLst>
        <pc:spChg chg="add mod">
          <ac:chgData name="Wallace, Leonard" userId="a4e721d7-d590-4074-b672-4cd62b15835e" providerId="ADAL" clId="{92498C35-47DB-45D3-B51B-E1D3352715D2}" dt="2023-04-14T10:37:21.242" v="919" actId="122"/>
          <ac:spMkLst>
            <pc:docMk/>
            <pc:sldMk cId="2485708283" sldId="640"/>
            <ac:spMk id="2" creationId="{2ECBAEBE-119B-4515-A294-CD5614B5AACF}"/>
          </ac:spMkLst>
        </pc:spChg>
        <pc:spChg chg="add del mod">
          <ac:chgData name="Wallace, Leonard" userId="a4e721d7-d590-4074-b672-4cd62b15835e" providerId="ADAL" clId="{92498C35-47DB-45D3-B51B-E1D3352715D2}" dt="2023-04-14T10:29:50.097" v="827" actId="22"/>
          <ac:spMkLst>
            <pc:docMk/>
            <pc:sldMk cId="2485708283" sldId="640"/>
            <ac:spMk id="3" creationId="{3794DBDC-E262-48B9-95AB-9339F412B80E}"/>
          </ac:spMkLst>
        </pc:spChg>
        <pc:picChg chg="add mod ord">
          <ac:chgData name="Wallace, Leonard" userId="a4e721d7-d590-4074-b672-4cd62b15835e" providerId="ADAL" clId="{92498C35-47DB-45D3-B51B-E1D3352715D2}" dt="2023-04-14T10:37:28.668" v="920" actId="14100"/>
          <ac:picMkLst>
            <pc:docMk/>
            <pc:sldMk cId="2485708283" sldId="640"/>
            <ac:picMk id="5" creationId="{CE9A5D16-F1AA-406C-ABE2-018EBC6ECEDF}"/>
          </ac:picMkLst>
        </pc:picChg>
      </pc:sldChg>
      <pc:sldChg chg="modSp new mod">
        <pc:chgData name="Wallace, Leonard" userId="a4e721d7-d590-4074-b672-4cd62b15835e" providerId="ADAL" clId="{92498C35-47DB-45D3-B51B-E1D3352715D2}" dt="2023-04-14T13:01:36.317" v="1002" actId="113"/>
        <pc:sldMkLst>
          <pc:docMk/>
          <pc:sldMk cId="2397314852" sldId="641"/>
        </pc:sldMkLst>
        <pc:spChg chg="mod">
          <ac:chgData name="Wallace, Leonard" userId="a4e721d7-d590-4074-b672-4cd62b15835e" providerId="ADAL" clId="{92498C35-47DB-45D3-B51B-E1D3352715D2}" dt="2023-04-14T10:34:30.491" v="891" actId="122"/>
          <ac:spMkLst>
            <pc:docMk/>
            <pc:sldMk cId="2397314852" sldId="641"/>
            <ac:spMk id="2" creationId="{1DECB4E1-B2E4-45DE-85F8-DBEE2623DEF1}"/>
          </ac:spMkLst>
        </pc:spChg>
        <pc:spChg chg="mod">
          <ac:chgData name="Wallace, Leonard" userId="a4e721d7-d590-4074-b672-4cd62b15835e" providerId="ADAL" clId="{92498C35-47DB-45D3-B51B-E1D3352715D2}" dt="2023-04-14T13:01:36.317" v="1002" actId="113"/>
          <ac:spMkLst>
            <pc:docMk/>
            <pc:sldMk cId="2397314852" sldId="641"/>
            <ac:spMk id="3" creationId="{8B1FCABD-B724-48FF-BF47-48660C84CECB}"/>
          </ac:spMkLst>
        </pc:spChg>
      </pc:sldChg>
      <pc:sldChg chg="addSp delSp modSp new mod">
        <pc:chgData name="Wallace, Leonard" userId="a4e721d7-d590-4074-b672-4cd62b15835e" providerId="ADAL" clId="{92498C35-47DB-45D3-B51B-E1D3352715D2}" dt="2023-04-14T10:42:35.331" v="945" actId="122"/>
        <pc:sldMkLst>
          <pc:docMk/>
          <pc:sldMk cId="1916206096" sldId="642"/>
        </pc:sldMkLst>
        <pc:spChg chg="mod">
          <ac:chgData name="Wallace, Leonard" userId="a4e721d7-d590-4074-b672-4cd62b15835e" providerId="ADAL" clId="{92498C35-47DB-45D3-B51B-E1D3352715D2}" dt="2023-04-14T10:42:35.331" v="945" actId="122"/>
          <ac:spMkLst>
            <pc:docMk/>
            <pc:sldMk cId="1916206096" sldId="642"/>
            <ac:spMk id="2" creationId="{7335E702-0DE2-4752-B960-6BCF37A61558}"/>
          </ac:spMkLst>
        </pc:spChg>
        <pc:spChg chg="del">
          <ac:chgData name="Wallace, Leonard" userId="a4e721d7-d590-4074-b672-4cd62b15835e" providerId="ADAL" clId="{92498C35-47DB-45D3-B51B-E1D3352715D2}" dt="2023-04-14T10:40:34.398" v="928" actId="22"/>
          <ac:spMkLst>
            <pc:docMk/>
            <pc:sldMk cId="1916206096" sldId="642"/>
            <ac:spMk id="3" creationId="{C4E6DA44-A3AB-4BF9-9E4F-9D3174EE63D8}"/>
          </ac:spMkLst>
        </pc:spChg>
        <pc:picChg chg="add mod ord">
          <ac:chgData name="Wallace, Leonard" userId="a4e721d7-d590-4074-b672-4cd62b15835e" providerId="ADAL" clId="{92498C35-47DB-45D3-B51B-E1D3352715D2}" dt="2023-04-14T10:40:40.320" v="930" actId="14100"/>
          <ac:picMkLst>
            <pc:docMk/>
            <pc:sldMk cId="1916206096" sldId="642"/>
            <ac:picMk id="5" creationId="{0BA6307C-A532-40FE-BD48-E4C758E4249F}"/>
          </ac:picMkLst>
        </pc:picChg>
        <pc:picChg chg="add del">
          <ac:chgData name="Wallace, Leonard" userId="a4e721d7-d590-4074-b672-4cd62b15835e" providerId="ADAL" clId="{92498C35-47DB-45D3-B51B-E1D3352715D2}" dt="2023-04-14T10:41:57.770" v="936" actId="22"/>
          <ac:picMkLst>
            <pc:docMk/>
            <pc:sldMk cId="1916206096" sldId="642"/>
            <ac:picMk id="7" creationId="{A3D94AD5-9F82-453D-8E2B-12FBC3B89A3F}"/>
          </ac:picMkLst>
        </pc:picChg>
      </pc:sldChg>
      <pc:sldChg chg="addSp delSp modSp new mod modClrScheme chgLayout">
        <pc:chgData name="Wallace, Leonard" userId="a4e721d7-d590-4074-b672-4cd62b15835e" providerId="ADAL" clId="{92498C35-47DB-45D3-B51B-E1D3352715D2}" dt="2023-04-14T13:26:20.454" v="1073" actId="20577"/>
        <pc:sldMkLst>
          <pc:docMk/>
          <pc:sldMk cId="3810316841" sldId="643"/>
        </pc:sldMkLst>
        <pc:spChg chg="del mod ord">
          <ac:chgData name="Wallace, Leonard" userId="a4e721d7-d590-4074-b672-4cd62b15835e" providerId="ADAL" clId="{92498C35-47DB-45D3-B51B-E1D3352715D2}" dt="2023-04-14T10:50:19.028" v="990" actId="700"/>
          <ac:spMkLst>
            <pc:docMk/>
            <pc:sldMk cId="3810316841" sldId="643"/>
            <ac:spMk id="2" creationId="{E6BE20DC-E01B-4670-B74A-B1709432C336}"/>
          </ac:spMkLst>
        </pc:spChg>
        <pc:spChg chg="mod ord">
          <ac:chgData name="Wallace, Leonard" userId="a4e721d7-d590-4074-b672-4cd62b15835e" providerId="ADAL" clId="{92498C35-47DB-45D3-B51B-E1D3352715D2}" dt="2023-04-14T13:22:10.876" v="1055" actId="21"/>
          <ac:spMkLst>
            <pc:docMk/>
            <pc:sldMk cId="3810316841" sldId="643"/>
            <ac:spMk id="3" creationId="{FB92701D-0D6A-4ABA-9CCF-13407BFB2959}"/>
          </ac:spMkLst>
        </pc:spChg>
        <pc:spChg chg="add mod ord">
          <ac:chgData name="Wallace, Leonard" userId="a4e721d7-d590-4074-b672-4cd62b15835e" providerId="ADAL" clId="{92498C35-47DB-45D3-B51B-E1D3352715D2}" dt="2023-04-14T13:26:14.117" v="1072" actId="122"/>
          <ac:spMkLst>
            <pc:docMk/>
            <pc:sldMk cId="3810316841" sldId="643"/>
            <ac:spMk id="4" creationId="{F8602C68-46A9-4ABE-BF1E-CF82CFFDC6CC}"/>
          </ac:spMkLst>
        </pc:spChg>
        <pc:spChg chg="add mod ord">
          <ac:chgData name="Wallace, Leonard" userId="a4e721d7-d590-4074-b672-4cd62b15835e" providerId="ADAL" clId="{92498C35-47DB-45D3-B51B-E1D3352715D2}" dt="2023-04-14T13:26:20.454" v="1073" actId="20577"/>
          <ac:spMkLst>
            <pc:docMk/>
            <pc:sldMk cId="3810316841" sldId="643"/>
            <ac:spMk id="5" creationId="{C3B785EA-17F4-4985-AB17-389395999A12}"/>
          </ac:spMkLst>
        </pc:spChg>
        <pc:picChg chg="add mod">
          <ac:chgData name="Wallace, Leonard" userId="a4e721d7-d590-4074-b672-4cd62b15835e" providerId="ADAL" clId="{92498C35-47DB-45D3-B51B-E1D3352715D2}" dt="2023-04-14T13:25:35.229" v="1064" actId="14100"/>
          <ac:picMkLst>
            <pc:docMk/>
            <pc:sldMk cId="3810316841" sldId="643"/>
            <ac:picMk id="7" creationId="{7AF7D4D3-4F9E-4074-BAD7-3CBE7FAEE596}"/>
          </ac:picMkLst>
        </pc:picChg>
        <pc:picChg chg="add mod">
          <ac:chgData name="Wallace, Leonard" userId="a4e721d7-d590-4074-b672-4cd62b15835e" providerId="ADAL" clId="{92498C35-47DB-45D3-B51B-E1D3352715D2}" dt="2023-04-14T13:25:42.843" v="1066" actId="14100"/>
          <ac:picMkLst>
            <pc:docMk/>
            <pc:sldMk cId="3810316841" sldId="643"/>
            <ac:picMk id="9" creationId="{A303A6E9-3520-4D88-8D2E-4BF44A3F1EFD}"/>
          </ac:picMkLst>
        </pc:picChg>
      </pc:sldChg>
      <pc:sldChg chg="addSp delSp modSp new mod setBg modClrScheme chgLayout">
        <pc:chgData name="Wallace, Leonard" userId="a4e721d7-d590-4074-b672-4cd62b15835e" providerId="ADAL" clId="{92498C35-47DB-45D3-B51B-E1D3352715D2}" dt="2023-04-17T14:29:18.533" v="1951" actId="962"/>
        <pc:sldMkLst>
          <pc:docMk/>
          <pc:sldMk cId="2979548293" sldId="644"/>
        </pc:sldMkLst>
        <pc:spChg chg="del mod ord">
          <ac:chgData name="Wallace, Leonard" userId="a4e721d7-d590-4074-b672-4cd62b15835e" providerId="ADAL" clId="{92498C35-47DB-45D3-B51B-E1D3352715D2}" dt="2023-04-14T13:02:01.199" v="1004" actId="700"/>
          <ac:spMkLst>
            <pc:docMk/>
            <pc:sldMk cId="2979548293" sldId="644"/>
            <ac:spMk id="2" creationId="{E92AB0DF-05B4-4B52-9FF0-40D9CF09B2D7}"/>
          </ac:spMkLst>
        </pc:spChg>
        <pc:spChg chg="add mod ord">
          <ac:chgData name="Wallace, Leonard" userId="a4e721d7-d590-4074-b672-4cd62b15835e" providerId="ADAL" clId="{92498C35-47DB-45D3-B51B-E1D3352715D2}" dt="2023-04-17T14:29:06.336" v="1949" actId="26606"/>
          <ac:spMkLst>
            <pc:docMk/>
            <pc:sldMk cId="2979548293" sldId="644"/>
            <ac:spMk id="3" creationId="{FDB8EE2F-0D47-43AE-9055-D825B5434A8A}"/>
          </ac:spMkLst>
        </pc:spChg>
        <pc:spChg chg="add del mod ord">
          <ac:chgData name="Wallace, Leonard" userId="a4e721d7-d590-4074-b672-4cd62b15835e" providerId="ADAL" clId="{92498C35-47DB-45D3-B51B-E1D3352715D2}" dt="2023-04-14T13:15:30.751" v="1026"/>
          <ac:spMkLst>
            <pc:docMk/>
            <pc:sldMk cId="2979548293" sldId="644"/>
            <ac:spMk id="4" creationId="{9FF64CAE-C2D6-4C12-BF9A-FACF42D1968E}"/>
          </ac:spMkLst>
        </pc:spChg>
        <pc:spChg chg="add mod ord">
          <ac:chgData name="Wallace, Leonard" userId="a4e721d7-d590-4074-b672-4cd62b15835e" providerId="ADAL" clId="{92498C35-47DB-45D3-B51B-E1D3352715D2}" dt="2023-04-17T14:29:06.336" v="1949" actId="26606"/>
          <ac:spMkLst>
            <pc:docMk/>
            <pc:sldMk cId="2979548293" sldId="644"/>
            <ac:spMk id="5" creationId="{541A2D19-1965-4FDC-8DA0-10F5311ADC8E}"/>
          </ac:spMkLst>
        </pc:spChg>
        <pc:spChg chg="add del">
          <ac:chgData name="Wallace, Leonard" userId="a4e721d7-d590-4074-b672-4cd62b15835e" providerId="ADAL" clId="{92498C35-47DB-45D3-B51B-E1D3352715D2}" dt="2023-04-17T14:28:17.858" v="1935" actId="26606"/>
          <ac:spMkLst>
            <pc:docMk/>
            <pc:sldMk cId="2979548293" sldId="644"/>
            <ac:spMk id="11" creationId="{6D24BC9E-AC6A-42EE-AFD8-B290720B841F}"/>
          </ac:spMkLst>
        </pc:spChg>
        <pc:spChg chg="add del">
          <ac:chgData name="Wallace, Leonard" userId="a4e721d7-d590-4074-b672-4cd62b15835e" providerId="ADAL" clId="{92498C35-47DB-45D3-B51B-E1D3352715D2}" dt="2023-04-17T14:28:17.858" v="1935" actId="26606"/>
          <ac:spMkLst>
            <pc:docMk/>
            <pc:sldMk cId="2979548293" sldId="644"/>
            <ac:spMk id="13" creationId="{0990C621-3B8B-4820-8328-D47EF7CE823C}"/>
          </ac:spMkLst>
        </pc:spChg>
        <pc:spChg chg="add del">
          <ac:chgData name="Wallace, Leonard" userId="a4e721d7-d590-4074-b672-4cd62b15835e" providerId="ADAL" clId="{92498C35-47DB-45D3-B51B-E1D3352715D2}" dt="2023-04-17T14:28:17.858" v="1935" actId="26606"/>
          <ac:spMkLst>
            <pc:docMk/>
            <pc:sldMk cId="2979548293" sldId="644"/>
            <ac:spMk id="15" creationId="{C1A2385B-1D2A-4E17-84FA-6CB7F0AAE473}"/>
          </ac:spMkLst>
        </pc:spChg>
        <pc:spChg chg="add del">
          <ac:chgData name="Wallace, Leonard" userId="a4e721d7-d590-4074-b672-4cd62b15835e" providerId="ADAL" clId="{92498C35-47DB-45D3-B51B-E1D3352715D2}" dt="2023-04-17T14:28:17.858" v="1935" actId="26606"/>
          <ac:spMkLst>
            <pc:docMk/>
            <pc:sldMk cId="2979548293" sldId="644"/>
            <ac:spMk id="17" creationId="{5E791F2F-79DB-4CC0-9FA1-001E3E91E8B7}"/>
          </ac:spMkLst>
        </pc:spChg>
        <pc:spChg chg="add del">
          <ac:chgData name="Wallace, Leonard" userId="a4e721d7-d590-4074-b672-4cd62b15835e" providerId="ADAL" clId="{92498C35-47DB-45D3-B51B-E1D3352715D2}" dt="2023-04-17T14:29:06.336" v="1949" actId="26606"/>
          <ac:spMkLst>
            <pc:docMk/>
            <pc:sldMk cId="2979548293" sldId="644"/>
            <ac:spMk id="19" creationId="{F35DB090-93B5-4581-8D71-BB3839684BFF}"/>
          </ac:spMkLst>
        </pc:spChg>
        <pc:spChg chg="add del">
          <ac:chgData name="Wallace, Leonard" userId="a4e721d7-d590-4074-b672-4cd62b15835e" providerId="ADAL" clId="{92498C35-47DB-45D3-B51B-E1D3352715D2}" dt="2023-04-17T14:29:06.336" v="1949" actId="26606"/>
          <ac:spMkLst>
            <pc:docMk/>
            <pc:sldMk cId="2979548293" sldId="644"/>
            <ac:spMk id="20" creationId="{A0DE92DF-4769-4DE9-93FD-EE31271850CA}"/>
          </ac:spMkLst>
        </pc:spChg>
        <pc:spChg chg="add del">
          <ac:chgData name="Wallace, Leonard" userId="a4e721d7-d590-4074-b672-4cd62b15835e" providerId="ADAL" clId="{92498C35-47DB-45D3-B51B-E1D3352715D2}" dt="2023-04-17T14:28:59.165" v="1944" actId="26606"/>
          <ac:spMkLst>
            <pc:docMk/>
            <pc:sldMk cId="2979548293" sldId="644"/>
            <ac:spMk id="25" creationId="{7E6D2D34-4BB4-460B-8844-027610FB21F5}"/>
          </ac:spMkLst>
        </pc:spChg>
        <pc:spChg chg="add del">
          <ac:chgData name="Wallace, Leonard" userId="a4e721d7-d590-4074-b672-4cd62b15835e" providerId="ADAL" clId="{92498C35-47DB-45D3-B51B-E1D3352715D2}" dt="2023-04-17T14:29:03.347" v="1946" actId="26606"/>
          <ac:spMkLst>
            <pc:docMk/>
            <pc:sldMk cId="2979548293" sldId="644"/>
            <ac:spMk id="33" creationId="{352BEC0E-22F8-46D0-9632-375DB541B06C}"/>
          </ac:spMkLst>
        </pc:spChg>
        <pc:spChg chg="add del">
          <ac:chgData name="Wallace, Leonard" userId="a4e721d7-d590-4074-b672-4cd62b15835e" providerId="ADAL" clId="{92498C35-47DB-45D3-B51B-E1D3352715D2}" dt="2023-04-17T14:29:03.347" v="1946" actId="26606"/>
          <ac:spMkLst>
            <pc:docMk/>
            <pc:sldMk cId="2979548293" sldId="644"/>
            <ac:spMk id="34" creationId="{3FCFB1DE-0B7E-48CC-BA90-B2AB0889F9D6}"/>
          </ac:spMkLst>
        </pc:spChg>
        <pc:spChg chg="add del">
          <ac:chgData name="Wallace, Leonard" userId="a4e721d7-d590-4074-b672-4cd62b15835e" providerId="ADAL" clId="{92498C35-47DB-45D3-B51B-E1D3352715D2}" dt="2023-04-17T14:29:06.320" v="1948" actId="26606"/>
          <ac:spMkLst>
            <pc:docMk/>
            <pc:sldMk cId="2979548293" sldId="644"/>
            <ac:spMk id="36" creationId="{7E6D2D34-4BB4-460B-8844-027610FB21F5}"/>
          </ac:spMkLst>
        </pc:spChg>
        <pc:spChg chg="add">
          <ac:chgData name="Wallace, Leonard" userId="a4e721d7-d590-4074-b672-4cd62b15835e" providerId="ADAL" clId="{92498C35-47DB-45D3-B51B-E1D3352715D2}" dt="2023-04-17T14:29:06.336" v="1949" actId="26606"/>
          <ac:spMkLst>
            <pc:docMk/>
            <pc:sldMk cId="2979548293" sldId="644"/>
            <ac:spMk id="39" creationId="{A2679492-7988-4050-9056-542444452411}"/>
          </ac:spMkLst>
        </pc:spChg>
        <pc:spChg chg="add">
          <ac:chgData name="Wallace, Leonard" userId="a4e721d7-d590-4074-b672-4cd62b15835e" providerId="ADAL" clId="{92498C35-47DB-45D3-B51B-E1D3352715D2}" dt="2023-04-17T14:29:06.336" v="1949" actId="26606"/>
          <ac:spMkLst>
            <pc:docMk/>
            <pc:sldMk cId="2979548293" sldId="644"/>
            <ac:spMk id="40" creationId="{B5ABDEAA-B248-4182-B67C-A925338E772D}"/>
          </ac:spMkLst>
        </pc:spChg>
        <pc:spChg chg="add">
          <ac:chgData name="Wallace, Leonard" userId="a4e721d7-d590-4074-b672-4cd62b15835e" providerId="ADAL" clId="{92498C35-47DB-45D3-B51B-E1D3352715D2}" dt="2023-04-17T14:29:06.336" v="1949" actId="26606"/>
          <ac:spMkLst>
            <pc:docMk/>
            <pc:sldMk cId="2979548293" sldId="644"/>
            <ac:spMk id="41" creationId="{B091B163-7D61-4891-ABCF-5C13D9C418D0}"/>
          </ac:spMkLst>
        </pc:spChg>
        <pc:grpChg chg="add del">
          <ac:chgData name="Wallace, Leonard" userId="a4e721d7-d590-4074-b672-4cd62b15835e" providerId="ADAL" clId="{92498C35-47DB-45D3-B51B-E1D3352715D2}" dt="2023-04-17T14:28:59.165" v="1944" actId="26606"/>
          <ac:grpSpMkLst>
            <pc:docMk/>
            <pc:sldMk cId="2979548293" sldId="644"/>
            <ac:grpSpMk id="27" creationId="{C5314570-9B06-4D37-8CBD-EDD67C2FA205}"/>
          </ac:grpSpMkLst>
        </pc:grpChg>
        <pc:grpChg chg="add del">
          <ac:chgData name="Wallace, Leonard" userId="a4e721d7-d590-4074-b672-4cd62b15835e" providerId="ADAL" clId="{92498C35-47DB-45D3-B51B-E1D3352715D2}" dt="2023-04-17T14:29:06.320" v="1948" actId="26606"/>
          <ac:grpSpMkLst>
            <pc:docMk/>
            <pc:sldMk cId="2979548293" sldId="644"/>
            <ac:grpSpMk id="37" creationId="{C5314570-9B06-4D37-8CBD-EDD67C2FA205}"/>
          </ac:grpSpMkLst>
        </pc:grpChg>
        <pc:picChg chg="add mod">
          <ac:chgData name="Wallace, Leonard" userId="a4e721d7-d590-4074-b672-4cd62b15835e" providerId="ADAL" clId="{92498C35-47DB-45D3-B51B-E1D3352715D2}" dt="2023-04-17T14:29:18.533" v="1951" actId="962"/>
          <ac:picMkLst>
            <pc:docMk/>
            <pc:sldMk cId="2979548293" sldId="644"/>
            <ac:picMk id="4" creationId="{413F78AE-8DA6-4237-A9BD-C6CC5D0CE597}"/>
          </ac:picMkLst>
        </pc:picChg>
        <pc:picChg chg="add mod ord">
          <ac:chgData name="Wallace, Leonard" userId="a4e721d7-d590-4074-b672-4cd62b15835e" providerId="ADAL" clId="{92498C35-47DB-45D3-B51B-E1D3352715D2}" dt="2023-04-17T14:29:18.533" v="1950" actId="27614"/>
          <ac:picMkLst>
            <pc:docMk/>
            <pc:sldMk cId="2979548293" sldId="644"/>
            <ac:picMk id="6" creationId="{7857C513-BC16-47F7-9AB6-32B091453DC8}"/>
          </ac:picMkLst>
        </pc:picChg>
        <pc:cxnChg chg="add">
          <ac:chgData name="Wallace, Leonard" userId="a4e721d7-d590-4074-b672-4cd62b15835e" providerId="ADAL" clId="{92498C35-47DB-45D3-B51B-E1D3352715D2}" dt="2023-04-17T14:29:06.336" v="1949" actId="26606"/>
          <ac:cxnSpMkLst>
            <pc:docMk/>
            <pc:sldMk cId="2979548293" sldId="644"/>
            <ac:cxnSpMk id="42" creationId="{C49DA8F6-BCC1-4447-B54C-57856834B94B}"/>
          </ac:cxnSpMkLst>
        </pc:cxnChg>
      </pc:sldChg>
      <pc:sldChg chg="addSp delSp modSp new mod setBg modClrScheme setClrOvrMap chgLayout">
        <pc:chgData name="Wallace, Leonard" userId="a4e721d7-d590-4074-b672-4cd62b15835e" providerId="ADAL" clId="{92498C35-47DB-45D3-B51B-E1D3352715D2}" dt="2023-04-14T15:07:19.171" v="1316" actId="5793"/>
        <pc:sldMkLst>
          <pc:docMk/>
          <pc:sldMk cId="960904132" sldId="645"/>
        </pc:sldMkLst>
        <pc:spChg chg="del mod ord">
          <ac:chgData name="Wallace, Leonard" userId="a4e721d7-d590-4074-b672-4cd62b15835e" providerId="ADAL" clId="{92498C35-47DB-45D3-B51B-E1D3352715D2}" dt="2023-04-14T13:29:08.945" v="1082" actId="700"/>
          <ac:spMkLst>
            <pc:docMk/>
            <pc:sldMk cId="960904132" sldId="645"/>
            <ac:spMk id="2" creationId="{A3AFD9D0-EAE3-4082-AA1B-A0D39BFEF34B}"/>
          </ac:spMkLst>
        </pc:spChg>
        <pc:spChg chg="del mod ord">
          <ac:chgData name="Wallace, Leonard" userId="a4e721d7-d590-4074-b672-4cd62b15835e" providerId="ADAL" clId="{92498C35-47DB-45D3-B51B-E1D3352715D2}" dt="2023-04-14T13:29:08.945" v="1082" actId="700"/>
          <ac:spMkLst>
            <pc:docMk/>
            <pc:sldMk cId="960904132" sldId="645"/>
            <ac:spMk id="3" creationId="{871C640A-6300-4AD0-96E1-72D1103BF951}"/>
          </ac:spMkLst>
        </pc:spChg>
        <pc:spChg chg="del mod ord">
          <ac:chgData name="Wallace, Leonard" userId="a4e721d7-d590-4074-b672-4cd62b15835e" providerId="ADAL" clId="{92498C35-47DB-45D3-B51B-E1D3352715D2}" dt="2023-04-14T13:29:08.945" v="1082" actId="700"/>
          <ac:spMkLst>
            <pc:docMk/>
            <pc:sldMk cId="960904132" sldId="645"/>
            <ac:spMk id="4" creationId="{FCCB02B2-8AC3-4F3E-9255-D81CA7F119B7}"/>
          </ac:spMkLst>
        </pc:spChg>
        <pc:spChg chg="add mod ord">
          <ac:chgData name="Wallace, Leonard" userId="a4e721d7-d590-4074-b672-4cd62b15835e" providerId="ADAL" clId="{92498C35-47DB-45D3-B51B-E1D3352715D2}" dt="2023-04-14T15:07:15.841" v="1315" actId="26606"/>
          <ac:spMkLst>
            <pc:docMk/>
            <pc:sldMk cId="960904132" sldId="645"/>
            <ac:spMk id="5" creationId="{B5D0F3CA-315B-4E6E-97C5-0D1B56F34B4B}"/>
          </ac:spMkLst>
        </pc:spChg>
        <pc:spChg chg="add del mod ord">
          <ac:chgData name="Wallace, Leonard" userId="a4e721d7-d590-4074-b672-4cd62b15835e" providerId="ADAL" clId="{92498C35-47DB-45D3-B51B-E1D3352715D2}" dt="2023-04-14T13:51:43.109" v="1135" actId="700"/>
          <ac:spMkLst>
            <pc:docMk/>
            <pc:sldMk cId="960904132" sldId="645"/>
            <ac:spMk id="6" creationId="{CDAA839B-33E6-4E16-8187-6AC7F84209AA}"/>
          </ac:spMkLst>
        </pc:spChg>
        <pc:spChg chg="add del mod ord">
          <ac:chgData name="Wallace, Leonard" userId="a4e721d7-d590-4074-b672-4cd62b15835e" providerId="ADAL" clId="{92498C35-47DB-45D3-B51B-E1D3352715D2}" dt="2023-04-14T13:51:43.109" v="1135" actId="700"/>
          <ac:spMkLst>
            <pc:docMk/>
            <pc:sldMk cId="960904132" sldId="645"/>
            <ac:spMk id="7" creationId="{C2D8D32E-F0E0-4A52-94C6-5AC11F3A5346}"/>
          </ac:spMkLst>
        </pc:spChg>
        <pc:spChg chg="add del mod ord">
          <ac:chgData name="Wallace, Leonard" userId="a4e721d7-d590-4074-b672-4cd62b15835e" providerId="ADAL" clId="{92498C35-47DB-45D3-B51B-E1D3352715D2}" dt="2023-04-14T13:51:43.109" v="1135" actId="700"/>
          <ac:spMkLst>
            <pc:docMk/>
            <pc:sldMk cId="960904132" sldId="645"/>
            <ac:spMk id="8" creationId="{E847914E-2F23-46AD-BAF7-8A4190BF869F}"/>
          </ac:spMkLst>
        </pc:spChg>
        <pc:spChg chg="add mod ord">
          <ac:chgData name="Wallace, Leonard" userId="a4e721d7-d590-4074-b672-4cd62b15835e" providerId="ADAL" clId="{92498C35-47DB-45D3-B51B-E1D3352715D2}" dt="2023-04-14T15:07:15.841" v="1315" actId="26606"/>
          <ac:spMkLst>
            <pc:docMk/>
            <pc:sldMk cId="960904132" sldId="645"/>
            <ac:spMk id="9" creationId="{D306F340-F04C-4F0E-B28D-C14689BAE82F}"/>
          </ac:spMkLst>
        </pc:spChg>
        <pc:spChg chg="add mod ord">
          <ac:chgData name="Wallace, Leonard" userId="a4e721d7-d590-4074-b672-4cd62b15835e" providerId="ADAL" clId="{92498C35-47DB-45D3-B51B-E1D3352715D2}" dt="2023-04-14T15:07:19.171" v="1316" actId="5793"/>
          <ac:spMkLst>
            <pc:docMk/>
            <pc:sldMk cId="960904132" sldId="645"/>
            <ac:spMk id="10" creationId="{9492AE9B-630D-45FD-AE36-FE36556348DA}"/>
          </ac:spMkLst>
        </pc:spChg>
        <pc:spChg chg="add del">
          <ac:chgData name="Wallace, Leonard" userId="a4e721d7-d590-4074-b672-4cd62b15835e" providerId="ADAL" clId="{92498C35-47DB-45D3-B51B-E1D3352715D2}" dt="2023-04-14T15:07:00.755" v="1309" actId="26606"/>
          <ac:spMkLst>
            <pc:docMk/>
            <pc:sldMk cId="960904132" sldId="645"/>
            <ac:spMk id="15" creationId="{4C608BEB-860E-4094-8511-78603564A75E}"/>
          </ac:spMkLst>
        </pc:spChg>
        <pc:spChg chg="add del">
          <ac:chgData name="Wallace, Leonard" userId="a4e721d7-d590-4074-b672-4cd62b15835e" providerId="ADAL" clId="{92498C35-47DB-45D3-B51B-E1D3352715D2}" dt="2023-04-14T15:07:01.840" v="1311" actId="26606"/>
          <ac:spMkLst>
            <pc:docMk/>
            <pc:sldMk cId="960904132" sldId="645"/>
            <ac:spMk id="19" creationId="{4C5D6221-DA7B-4611-AA26-7D8E349FDE96}"/>
          </ac:spMkLst>
        </pc:spChg>
        <pc:spChg chg="add del">
          <ac:chgData name="Wallace, Leonard" userId="a4e721d7-d590-4074-b672-4cd62b15835e" providerId="ADAL" clId="{92498C35-47DB-45D3-B51B-E1D3352715D2}" dt="2023-04-14T15:07:01.840" v="1311" actId="26606"/>
          <ac:spMkLst>
            <pc:docMk/>
            <pc:sldMk cId="960904132" sldId="645"/>
            <ac:spMk id="20" creationId="{E35A04CF-97D4-4FF7-B359-C546B1F62E54}"/>
          </ac:spMkLst>
        </pc:spChg>
        <pc:spChg chg="add del">
          <ac:chgData name="Wallace, Leonard" userId="a4e721d7-d590-4074-b672-4cd62b15835e" providerId="ADAL" clId="{92498C35-47DB-45D3-B51B-E1D3352715D2}" dt="2023-04-14T15:07:01.840" v="1311" actId="26606"/>
          <ac:spMkLst>
            <pc:docMk/>
            <pc:sldMk cId="960904132" sldId="645"/>
            <ac:spMk id="21" creationId="{1DE7243B-5109-444B-8FAF-7437C66BC0E9}"/>
          </ac:spMkLst>
        </pc:spChg>
        <pc:spChg chg="add del">
          <ac:chgData name="Wallace, Leonard" userId="a4e721d7-d590-4074-b672-4cd62b15835e" providerId="ADAL" clId="{92498C35-47DB-45D3-B51B-E1D3352715D2}" dt="2023-04-14T15:07:05.163" v="1313" actId="26606"/>
          <ac:spMkLst>
            <pc:docMk/>
            <pc:sldMk cId="960904132" sldId="645"/>
            <ac:spMk id="23" creationId="{2A6B319F-86FE-4754-878E-06F0804D882B}"/>
          </ac:spMkLst>
        </pc:spChg>
        <pc:spChg chg="add del">
          <ac:chgData name="Wallace, Leonard" userId="a4e721d7-d590-4074-b672-4cd62b15835e" providerId="ADAL" clId="{92498C35-47DB-45D3-B51B-E1D3352715D2}" dt="2023-04-14T15:07:05.163" v="1313" actId="26606"/>
          <ac:spMkLst>
            <pc:docMk/>
            <pc:sldMk cId="960904132" sldId="645"/>
            <ac:spMk id="24" creationId="{DCF7D1B5-3477-499F-ACC5-2C8B07F4EDB3}"/>
          </ac:spMkLst>
        </pc:spChg>
        <pc:spChg chg="add del">
          <ac:chgData name="Wallace, Leonard" userId="a4e721d7-d590-4074-b672-4cd62b15835e" providerId="ADAL" clId="{92498C35-47DB-45D3-B51B-E1D3352715D2}" dt="2023-04-14T15:07:15.841" v="1315" actId="26606"/>
          <ac:spMkLst>
            <pc:docMk/>
            <pc:sldMk cId="960904132" sldId="645"/>
            <ac:spMk id="26" creationId="{E35A04CF-97D4-4FF7-B359-C546B1F62E54}"/>
          </ac:spMkLst>
        </pc:spChg>
        <pc:spChg chg="add del">
          <ac:chgData name="Wallace, Leonard" userId="a4e721d7-d590-4074-b672-4cd62b15835e" providerId="ADAL" clId="{92498C35-47DB-45D3-B51B-E1D3352715D2}" dt="2023-04-14T15:07:15.841" v="1315" actId="26606"/>
          <ac:spMkLst>
            <pc:docMk/>
            <pc:sldMk cId="960904132" sldId="645"/>
            <ac:spMk id="27" creationId="{1DE7243B-5109-444B-8FAF-7437C66BC0E9}"/>
          </ac:spMkLst>
        </pc:spChg>
        <pc:spChg chg="add del">
          <ac:chgData name="Wallace, Leonard" userId="a4e721d7-d590-4074-b672-4cd62b15835e" providerId="ADAL" clId="{92498C35-47DB-45D3-B51B-E1D3352715D2}" dt="2023-04-14T15:07:15.841" v="1315" actId="26606"/>
          <ac:spMkLst>
            <pc:docMk/>
            <pc:sldMk cId="960904132" sldId="645"/>
            <ac:spMk id="28" creationId="{4C5D6221-DA7B-4611-AA26-7D8E349FDE96}"/>
          </ac:spMkLst>
        </pc:spChg>
        <pc:cxnChg chg="add del">
          <ac:chgData name="Wallace, Leonard" userId="a4e721d7-d590-4074-b672-4cd62b15835e" providerId="ADAL" clId="{92498C35-47DB-45D3-B51B-E1D3352715D2}" dt="2023-04-14T15:07:00.755" v="1309" actId="26606"/>
          <ac:cxnSpMkLst>
            <pc:docMk/>
            <pc:sldMk cId="960904132" sldId="645"/>
            <ac:cxnSpMk id="17" creationId="{1F16A8D4-FE87-4604-88B2-394B5D1EB437}"/>
          </ac:cxnSpMkLst>
        </pc:cxnChg>
      </pc:sldChg>
      <pc:sldChg chg="addSp delSp modSp new mod modClrScheme chgLayout">
        <pc:chgData name="Wallace, Leonard" userId="a4e721d7-d590-4074-b672-4cd62b15835e" providerId="ADAL" clId="{92498C35-47DB-45D3-B51B-E1D3352715D2}" dt="2023-04-14T15:08:43.140" v="1335" actId="14100"/>
        <pc:sldMkLst>
          <pc:docMk/>
          <pc:sldMk cId="2588094336" sldId="646"/>
        </pc:sldMkLst>
        <pc:spChg chg="mod ord">
          <ac:chgData name="Wallace, Leonard" userId="a4e721d7-d590-4074-b672-4cd62b15835e" providerId="ADAL" clId="{92498C35-47DB-45D3-B51B-E1D3352715D2}" dt="2023-04-14T15:02:28.652" v="1286" actId="700"/>
          <ac:spMkLst>
            <pc:docMk/>
            <pc:sldMk cId="2588094336" sldId="646"/>
            <ac:spMk id="2" creationId="{793C4FBC-8073-43D8-ABF7-084408DF1DDA}"/>
          </ac:spMkLst>
        </pc:spChg>
        <pc:spChg chg="mod ord">
          <ac:chgData name="Wallace, Leonard" userId="a4e721d7-d590-4074-b672-4cd62b15835e" providerId="ADAL" clId="{92498C35-47DB-45D3-B51B-E1D3352715D2}" dt="2023-04-14T15:08:33.480" v="1333" actId="255"/>
          <ac:spMkLst>
            <pc:docMk/>
            <pc:sldMk cId="2588094336" sldId="646"/>
            <ac:spMk id="3" creationId="{E7FD04CD-AC01-4D10-BE46-C251B0ED727E}"/>
          </ac:spMkLst>
        </pc:spChg>
        <pc:spChg chg="del mod">
          <ac:chgData name="Wallace, Leonard" userId="a4e721d7-d590-4074-b672-4cd62b15835e" providerId="ADAL" clId="{92498C35-47DB-45D3-B51B-E1D3352715D2}" dt="2023-04-14T14:42:08.332" v="1222" actId="22"/>
          <ac:spMkLst>
            <pc:docMk/>
            <pc:sldMk cId="2588094336" sldId="646"/>
            <ac:spMk id="4" creationId="{4AFC4011-0575-4FC7-AF36-CAD2440EE6BF}"/>
          </ac:spMkLst>
        </pc:spChg>
        <pc:spChg chg="mod ord">
          <ac:chgData name="Wallace, Leonard" userId="a4e721d7-d590-4074-b672-4cd62b15835e" providerId="ADAL" clId="{92498C35-47DB-45D3-B51B-E1D3352715D2}" dt="2023-04-14T15:08:43.140" v="1335" actId="14100"/>
          <ac:spMkLst>
            <pc:docMk/>
            <pc:sldMk cId="2588094336" sldId="646"/>
            <ac:spMk id="5" creationId="{8E262631-3EB4-48F3-879E-BF6DFC64C468}"/>
          </ac:spMkLst>
        </pc:spChg>
        <pc:spChg chg="mod ord">
          <ac:chgData name="Wallace, Leonard" userId="a4e721d7-d590-4074-b672-4cd62b15835e" providerId="ADAL" clId="{92498C35-47DB-45D3-B51B-E1D3352715D2}" dt="2023-04-14T15:02:28.652" v="1286" actId="700"/>
          <ac:spMkLst>
            <pc:docMk/>
            <pc:sldMk cId="2588094336" sldId="646"/>
            <ac:spMk id="6" creationId="{A03E4146-4F9D-44CA-B5C4-462AC9CF319E}"/>
          </ac:spMkLst>
        </pc:spChg>
        <pc:picChg chg="add mod ord">
          <ac:chgData name="Wallace, Leonard" userId="a4e721d7-d590-4074-b672-4cd62b15835e" providerId="ADAL" clId="{92498C35-47DB-45D3-B51B-E1D3352715D2}" dt="2023-04-14T15:02:28.652" v="1286" actId="700"/>
          <ac:picMkLst>
            <pc:docMk/>
            <pc:sldMk cId="2588094336" sldId="646"/>
            <ac:picMk id="8" creationId="{C748C327-CCCA-44A2-BA4C-4852B5704097}"/>
          </ac:picMkLst>
        </pc:picChg>
      </pc:sldChg>
      <pc:sldChg chg="modSp new mod">
        <pc:chgData name="Wallace, Leonard" userId="a4e721d7-d590-4074-b672-4cd62b15835e" providerId="ADAL" clId="{92498C35-47DB-45D3-B51B-E1D3352715D2}" dt="2023-04-14T14:49:52.310" v="1271" actId="20577"/>
        <pc:sldMkLst>
          <pc:docMk/>
          <pc:sldMk cId="2703015780" sldId="647"/>
        </pc:sldMkLst>
        <pc:spChg chg="mod">
          <ac:chgData name="Wallace, Leonard" userId="a4e721d7-d590-4074-b672-4cd62b15835e" providerId="ADAL" clId="{92498C35-47DB-45D3-B51B-E1D3352715D2}" dt="2023-04-14T14:48:05.776" v="1258" actId="122"/>
          <ac:spMkLst>
            <pc:docMk/>
            <pc:sldMk cId="2703015780" sldId="647"/>
            <ac:spMk id="2" creationId="{E89B485F-4CE5-4D2F-B2B4-786F00C8F84B}"/>
          </ac:spMkLst>
        </pc:spChg>
        <pc:spChg chg="mod">
          <ac:chgData name="Wallace, Leonard" userId="a4e721d7-d590-4074-b672-4cd62b15835e" providerId="ADAL" clId="{92498C35-47DB-45D3-B51B-E1D3352715D2}" dt="2023-04-14T14:49:52.310" v="1271" actId="20577"/>
          <ac:spMkLst>
            <pc:docMk/>
            <pc:sldMk cId="2703015780" sldId="647"/>
            <ac:spMk id="3" creationId="{45AD1ED1-14D9-42A1-BBAD-09865ADA99FE}"/>
          </ac:spMkLst>
        </pc:spChg>
      </pc:sldChg>
      <pc:sldChg chg="addSp delSp modSp new mod modClrScheme chgLayout">
        <pc:chgData name="Wallace, Leonard" userId="a4e721d7-d590-4074-b672-4cd62b15835e" providerId="ADAL" clId="{92498C35-47DB-45D3-B51B-E1D3352715D2}" dt="2023-04-14T15:05:42.217" v="1307" actId="14100"/>
        <pc:sldMkLst>
          <pc:docMk/>
          <pc:sldMk cId="958538596" sldId="648"/>
        </pc:sldMkLst>
        <pc:spChg chg="del mod ord">
          <ac:chgData name="Wallace, Leonard" userId="a4e721d7-d590-4074-b672-4cd62b15835e" providerId="ADAL" clId="{92498C35-47DB-45D3-B51B-E1D3352715D2}" dt="2023-04-14T15:02:38.628" v="1287" actId="700"/>
          <ac:spMkLst>
            <pc:docMk/>
            <pc:sldMk cId="958538596" sldId="648"/>
            <ac:spMk id="2" creationId="{FF6B8BC7-6784-4B13-94F7-DD95A8DFBF48}"/>
          </ac:spMkLst>
        </pc:spChg>
        <pc:spChg chg="del">
          <ac:chgData name="Wallace, Leonard" userId="a4e721d7-d590-4074-b672-4cd62b15835e" providerId="ADAL" clId="{92498C35-47DB-45D3-B51B-E1D3352715D2}" dt="2023-04-14T15:01:19.474" v="1277" actId="22"/>
          <ac:spMkLst>
            <pc:docMk/>
            <pc:sldMk cId="958538596" sldId="648"/>
            <ac:spMk id="3" creationId="{296943AB-741F-4FD6-9474-ED74E94AB1DD}"/>
          </ac:spMkLst>
        </pc:spChg>
        <pc:spChg chg="del mod ord">
          <ac:chgData name="Wallace, Leonard" userId="a4e721d7-d590-4074-b672-4cd62b15835e" providerId="ADAL" clId="{92498C35-47DB-45D3-B51B-E1D3352715D2}" dt="2023-04-14T15:05:03.181" v="1299" actId="22"/>
          <ac:spMkLst>
            <pc:docMk/>
            <pc:sldMk cId="958538596" sldId="648"/>
            <ac:spMk id="4" creationId="{0309682E-1F15-4BC0-ABBA-F2DC0D316E24}"/>
          </ac:spMkLst>
        </pc:spChg>
        <pc:spChg chg="add mod ord">
          <ac:chgData name="Wallace, Leonard" userId="a4e721d7-d590-4074-b672-4cd62b15835e" providerId="ADAL" clId="{92498C35-47DB-45D3-B51B-E1D3352715D2}" dt="2023-04-14T15:05:34.711" v="1306" actId="122"/>
          <ac:spMkLst>
            <pc:docMk/>
            <pc:sldMk cId="958538596" sldId="648"/>
            <ac:spMk id="7" creationId="{55A85150-F0D2-4FE1-989F-0D8D58C53B1F}"/>
          </ac:spMkLst>
        </pc:spChg>
        <pc:picChg chg="add mod ord">
          <ac:chgData name="Wallace, Leonard" userId="a4e721d7-d590-4074-b672-4cd62b15835e" providerId="ADAL" clId="{92498C35-47DB-45D3-B51B-E1D3352715D2}" dt="2023-04-14T15:05:28.360" v="1305" actId="14100"/>
          <ac:picMkLst>
            <pc:docMk/>
            <pc:sldMk cId="958538596" sldId="648"/>
            <ac:picMk id="6" creationId="{71D8864D-1DD2-4F07-9068-38F8E0FBADB9}"/>
          </ac:picMkLst>
        </pc:picChg>
        <pc:picChg chg="add mod ord">
          <ac:chgData name="Wallace, Leonard" userId="a4e721d7-d590-4074-b672-4cd62b15835e" providerId="ADAL" clId="{92498C35-47DB-45D3-B51B-E1D3352715D2}" dt="2023-04-14T15:05:42.217" v="1307" actId="14100"/>
          <ac:picMkLst>
            <pc:docMk/>
            <pc:sldMk cId="958538596" sldId="648"/>
            <ac:picMk id="9" creationId="{F089833A-FC36-46CE-92EF-8BB801B727B0}"/>
          </ac:picMkLst>
        </pc:picChg>
      </pc:sldChg>
      <pc:sldChg chg="addSp delSp modSp new mod modClrScheme chgLayout">
        <pc:chgData name="Wallace, Leonard" userId="a4e721d7-d590-4074-b672-4cd62b15835e" providerId="ADAL" clId="{92498C35-47DB-45D3-B51B-E1D3352715D2}" dt="2023-04-17T14:39:17.768" v="2000" actId="27636"/>
        <pc:sldMkLst>
          <pc:docMk/>
          <pc:sldMk cId="1990178924" sldId="649"/>
        </pc:sldMkLst>
        <pc:spChg chg="del">
          <ac:chgData name="Wallace, Leonard" userId="a4e721d7-d590-4074-b672-4cd62b15835e" providerId="ADAL" clId="{92498C35-47DB-45D3-B51B-E1D3352715D2}" dt="2023-04-14T15:34:13.048" v="1342" actId="700"/>
          <ac:spMkLst>
            <pc:docMk/>
            <pc:sldMk cId="1990178924" sldId="649"/>
            <ac:spMk id="2" creationId="{4015A180-5A86-4BA1-A14E-57FB091712D0}"/>
          </ac:spMkLst>
        </pc:spChg>
        <pc:spChg chg="mod ord">
          <ac:chgData name="Wallace, Leonard" userId="a4e721d7-d590-4074-b672-4cd62b15835e" providerId="ADAL" clId="{92498C35-47DB-45D3-B51B-E1D3352715D2}" dt="2023-04-17T14:39:17.768" v="2000" actId="27636"/>
          <ac:spMkLst>
            <pc:docMk/>
            <pc:sldMk cId="1990178924" sldId="649"/>
            <ac:spMk id="3" creationId="{B093D685-6214-45B5-90B6-D95FD88AD61F}"/>
          </ac:spMkLst>
        </pc:spChg>
        <pc:spChg chg="mod ord">
          <ac:chgData name="Wallace, Leonard" userId="a4e721d7-d590-4074-b672-4cd62b15835e" providerId="ADAL" clId="{92498C35-47DB-45D3-B51B-E1D3352715D2}" dt="2023-04-17T14:39:17.768" v="1999" actId="27636"/>
          <ac:spMkLst>
            <pc:docMk/>
            <pc:sldMk cId="1990178924" sldId="649"/>
            <ac:spMk id="4" creationId="{42E285D1-669F-4163-A209-E9ECB048899D}"/>
          </ac:spMkLst>
        </pc:spChg>
        <pc:spChg chg="add del mod ord">
          <ac:chgData name="Wallace, Leonard" userId="a4e721d7-d590-4074-b672-4cd62b15835e" providerId="ADAL" clId="{92498C35-47DB-45D3-B51B-E1D3352715D2}" dt="2023-04-14T15:34:17.047" v="1343" actId="700"/>
          <ac:spMkLst>
            <pc:docMk/>
            <pc:sldMk cId="1990178924" sldId="649"/>
            <ac:spMk id="5" creationId="{47359080-9D4A-4D3C-B1CB-EC69929CAD50}"/>
          </ac:spMkLst>
        </pc:spChg>
        <pc:spChg chg="add mod ord">
          <ac:chgData name="Wallace, Leonard" userId="a4e721d7-d590-4074-b672-4cd62b15835e" providerId="ADAL" clId="{92498C35-47DB-45D3-B51B-E1D3352715D2}" dt="2023-04-17T14:38:43.689" v="1996" actId="20577"/>
          <ac:spMkLst>
            <pc:docMk/>
            <pc:sldMk cId="1990178924" sldId="649"/>
            <ac:spMk id="6" creationId="{3295AAA5-BEF5-4C59-8795-E7AE4E42ADBB}"/>
          </ac:spMkLst>
        </pc:spChg>
        <pc:spChg chg="add mod ord">
          <ac:chgData name="Wallace, Leonard" userId="a4e721d7-d590-4074-b672-4cd62b15835e" providerId="ADAL" clId="{92498C35-47DB-45D3-B51B-E1D3352715D2}" dt="2023-04-17T14:38:12.312" v="1983" actId="14100"/>
          <ac:spMkLst>
            <pc:docMk/>
            <pc:sldMk cId="1990178924" sldId="649"/>
            <ac:spMk id="7" creationId="{7CCFCF15-7A43-4F1B-962C-3E01569EA979}"/>
          </ac:spMkLst>
        </pc:spChg>
        <pc:spChg chg="add mod ord">
          <ac:chgData name="Wallace, Leonard" userId="a4e721d7-d590-4074-b672-4cd62b15835e" providerId="ADAL" clId="{92498C35-47DB-45D3-B51B-E1D3352715D2}" dt="2023-04-17T14:38:23.495" v="1985" actId="14100"/>
          <ac:spMkLst>
            <pc:docMk/>
            <pc:sldMk cId="1990178924" sldId="649"/>
            <ac:spMk id="8" creationId="{9D9D9850-5FDB-46EB-B7F2-9758EC99EC91}"/>
          </ac:spMkLst>
        </pc:spChg>
      </pc:sldChg>
      <pc:sldChg chg="modSp new mod">
        <pc:chgData name="Wallace, Leonard" userId="a4e721d7-d590-4074-b672-4cd62b15835e" providerId="ADAL" clId="{92498C35-47DB-45D3-B51B-E1D3352715D2}" dt="2023-04-14T15:57:13.206" v="1566" actId="27636"/>
        <pc:sldMkLst>
          <pc:docMk/>
          <pc:sldMk cId="1148779593" sldId="650"/>
        </pc:sldMkLst>
        <pc:spChg chg="mod">
          <ac:chgData name="Wallace, Leonard" userId="a4e721d7-d590-4074-b672-4cd62b15835e" providerId="ADAL" clId="{92498C35-47DB-45D3-B51B-E1D3352715D2}" dt="2023-04-14T15:56:44.487" v="1554" actId="20577"/>
          <ac:spMkLst>
            <pc:docMk/>
            <pc:sldMk cId="1148779593" sldId="650"/>
            <ac:spMk id="2" creationId="{3037F26C-3AF1-4FD1-9827-22773D945706}"/>
          </ac:spMkLst>
        </pc:spChg>
        <pc:spChg chg="mod">
          <ac:chgData name="Wallace, Leonard" userId="a4e721d7-d590-4074-b672-4cd62b15835e" providerId="ADAL" clId="{92498C35-47DB-45D3-B51B-E1D3352715D2}" dt="2023-04-14T15:57:13.206" v="1566" actId="27636"/>
          <ac:spMkLst>
            <pc:docMk/>
            <pc:sldMk cId="1148779593" sldId="650"/>
            <ac:spMk id="3" creationId="{4E83CE8B-ADE3-49BF-8884-8A8DA2D57A1D}"/>
          </ac:spMkLst>
        </pc:spChg>
      </pc:sldChg>
      <pc:sldChg chg="modSp new mod ord">
        <pc:chgData name="Wallace, Leonard" userId="a4e721d7-d590-4074-b672-4cd62b15835e" providerId="ADAL" clId="{92498C35-47DB-45D3-B51B-E1D3352715D2}" dt="2023-04-14T15:55:09.819" v="1524"/>
        <pc:sldMkLst>
          <pc:docMk/>
          <pc:sldMk cId="2953180996" sldId="651"/>
        </pc:sldMkLst>
        <pc:spChg chg="mod">
          <ac:chgData name="Wallace, Leonard" userId="a4e721d7-d590-4074-b672-4cd62b15835e" providerId="ADAL" clId="{92498C35-47DB-45D3-B51B-E1D3352715D2}" dt="2023-04-14T15:47:06.137" v="1471" actId="20577"/>
          <ac:spMkLst>
            <pc:docMk/>
            <pc:sldMk cId="2953180996" sldId="651"/>
            <ac:spMk id="2" creationId="{0A0786A2-3BB2-4B26-80E4-8092ABED6F04}"/>
          </ac:spMkLst>
        </pc:spChg>
        <pc:spChg chg="mod">
          <ac:chgData name="Wallace, Leonard" userId="a4e721d7-d590-4074-b672-4cd62b15835e" providerId="ADAL" clId="{92498C35-47DB-45D3-B51B-E1D3352715D2}" dt="2023-04-14T15:54:51.151" v="1522"/>
          <ac:spMkLst>
            <pc:docMk/>
            <pc:sldMk cId="2953180996" sldId="651"/>
            <ac:spMk id="3" creationId="{1172DA64-E14B-4BE1-AC46-5E563F59DECD}"/>
          </ac:spMkLst>
        </pc:spChg>
        <pc:spChg chg="mod">
          <ac:chgData name="Wallace, Leonard" userId="a4e721d7-d590-4074-b672-4cd62b15835e" providerId="ADAL" clId="{92498C35-47DB-45D3-B51B-E1D3352715D2}" dt="2023-04-14T15:49:46.248" v="1501" actId="113"/>
          <ac:spMkLst>
            <pc:docMk/>
            <pc:sldMk cId="2953180996" sldId="651"/>
            <ac:spMk id="4" creationId="{86F87C19-5910-41C9-97A8-D5E93C60180D}"/>
          </ac:spMkLst>
        </pc:spChg>
      </pc:sldChg>
      <pc:sldChg chg="addSp delSp modSp new mod modClrScheme chgLayout">
        <pc:chgData name="Wallace, Leonard" userId="a4e721d7-d590-4074-b672-4cd62b15835e" providerId="ADAL" clId="{92498C35-47DB-45D3-B51B-E1D3352715D2}" dt="2023-04-14T16:28:13.365" v="1653" actId="14100"/>
        <pc:sldMkLst>
          <pc:docMk/>
          <pc:sldMk cId="28004711" sldId="652"/>
        </pc:sldMkLst>
        <pc:spChg chg="mod ord">
          <ac:chgData name="Wallace, Leonard" userId="a4e721d7-d590-4074-b672-4cd62b15835e" providerId="ADAL" clId="{92498C35-47DB-45D3-B51B-E1D3352715D2}" dt="2023-04-14T16:07:04.199" v="1632" actId="14100"/>
          <ac:spMkLst>
            <pc:docMk/>
            <pc:sldMk cId="28004711" sldId="652"/>
            <ac:spMk id="2" creationId="{D1A58391-DE5B-400B-9F3D-7A6E7167990B}"/>
          </ac:spMkLst>
        </pc:spChg>
        <pc:spChg chg="del">
          <ac:chgData name="Wallace, Leonard" userId="a4e721d7-d590-4074-b672-4cd62b15835e" providerId="ADAL" clId="{92498C35-47DB-45D3-B51B-E1D3352715D2}" dt="2023-04-14T16:02:27.647" v="1578" actId="22"/>
          <ac:spMkLst>
            <pc:docMk/>
            <pc:sldMk cId="28004711" sldId="652"/>
            <ac:spMk id="3" creationId="{56032833-094F-4A57-AC34-23F7B2ED3BD5}"/>
          </ac:spMkLst>
        </pc:spChg>
        <pc:spChg chg="add del mod ord">
          <ac:chgData name="Wallace, Leonard" userId="a4e721d7-d590-4074-b672-4cd62b15835e" providerId="ADAL" clId="{92498C35-47DB-45D3-B51B-E1D3352715D2}" dt="2023-04-14T16:02:46.878" v="1582" actId="700"/>
          <ac:spMkLst>
            <pc:docMk/>
            <pc:sldMk cId="28004711" sldId="652"/>
            <ac:spMk id="6" creationId="{C71A1C2C-B740-45C5-8A57-BDE913247931}"/>
          </ac:spMkLst>
        </pc:spChg>
        <pc:spChg chg="add del mod ord">
          <ac:chgData name="Wallace, Leonard" userId="a4e721d7-d590-4074-b672-4cd62b15835e" providerId="ADAL" clId="{92498C35-47DB-45D3-B51B-E1D3352715D2}" dt="2023-04-14T16:03:01.554" v="1586" actId="700"/>
          <ac:spMkLst>
            <pc:docMk/>
            <pc:sldMk cId="28004711" sldId="652"/>
            <ac:spMk id="7" creationId="{05B5ED38-4C48-4D59-8757-CD8093EAD9D0}"/>
          </ac:spMkLst>
        </pc:spChg>
        <pc:spChg chg="add del mod ord">
          <ac:chgData name="Wallace, Leonard" userId="a4e721d7-d590-4074-b672-4cd62b15835e" providerId="ADAL" clId="{92498C35-47DB-45D3-B51B-E1D3352715D2}" dt="2023-04-14T16:03:54.933" v="1595" actId="700"/>
          <ac:spMkLst>
            <pc:docMk/>
            <pc:sldMk cId="28004711" sldId="652"/>
            <ac:spMk id="8" creationId="{1708B5BE-823B-431E-9875-9583E41A0E2C}"/>
          </ac:spMkLst>
        </pc:spChg>
        <pc:spChg chg="add del mod ord">
          <ac:chgData name="Wallace, Leonard" userId="a4e721d7-d590-4074-b672-4cd62b15835e" providerId="ADAL" clId="{92498C35-47DB-45D3-B51B-E1D3352715D2}" dt="2023-04-14T16:03:54.933" v="1595" actId="700"/>
          <ac:spMkLst>
            <pc:docMk/>
            <pc:sldMk cId="28004711" sldId="652"/>
            <ac:spMk id="9" creationId="{19259942-D070-4C62-A81E-C13B72564A38}"/>
          </ac:spMkLst>
        </pc:spChg>
        <pc:spChg chg="add del mod ord">
          <ac:chgData name="Wallace, Leonard" userId="a4e721d7-d590-4074-b672-4cd62b15835e" providerId="ADAL" clId="{92498C35-47DB-45D3-B51B-E1D3352715D2}" dt="2023-04-14T16:03:28.759" v="1588" actId="22"/>
          <ac:spMkLst>
            <pc:docMk/>
            <pc:sldMk cId="28004711" sldId="652"/>
            <ac:spMk id="10" creationId="{93813FC9-7281-4507-900B-776E383CDF37}"/>
          </ac:spMkLst>
        </pc:spChg>
        <pc:spChg chg="add mod ord">
          <ac:chgData name="Wallace, Leonard" userId="a4e721d7-d590-4074-b672-4cd62b15835e" providerId="ADAL" clId="{92498C35-47DB-45D3-B51B-E1D3352715D2}" dt="2023-04-14T16:05:56.003" v="1612"/>
          <ac:spMkLst>
            <pc:docMk/>
            <pc:sldMk cId="28004711" sldId="652"/>
            <ac:spMk id="13" creationId="{96B3B49A-329B-4872-B0E1-2A9E3A99C255}"/>
          </ac:spMkLst>
        </pc:spChg>
        <pc:spChg chg="add mod ord">
          <ac:chgData name="Wallace, Leonard" userId="a4e721d7-d590-4074-b672-4cd62b15835e" providerId="ADAL" clId="{92498C35-47DB-45D3-B51B-E1D3352715D2}" dt="2023-04-14T16:06:28.180" v="1613"/>
          <ac:spMkLst>
            <pc:docMk/>
            <pc:sldMk cId="28004711" sldId="652"/>
            <ac:spMk id="14" creationId="{3AF2C58D-9B24-48EB-AF95-ED0098FE9311}"/>
          </ac:spMkLst>
        </pc:spChg>
        <pc:spChg chg="add del mod">
          <ac:chgData name="Wallace, Leonard" userId="a4e721d7-d590-4074-b672-4cd62b15835e" providerId="ADAL" clId="{92498C35-47DB-45D3-B51B-E1D3352715D2}" dt="2023-04-14T16:04:52.360" v="1604"/>
          <ac:spMkLst>
            <pc:docMk/>
            <pc:sldMk cId="28004711" sldId="652"/>
            <ac:spMk id="16" creationId="{0B840259-9C83-4068-BF91-D7110564884D}"/>
          </ac:spMkLst>
        </pc:spChg>
        <pc:spChg chg="add del mod">
          <ac:chgData name="Wallace, Leonard" userId="a4e721d7-d590-4074-b672-4cd62b15835e" providerId="ADAL" clId="{92498C35-47DB-45D3-B51B-E1D3352715D2}" dt="2023-04-14T16:05:04.169" v="1606" actId="22"/>
          <ac:spMkLst>
            <pc:docMk/>
            <pc:sldMk cId="28004711" sldId="652"/>
            <ac:spMk id="18" creationId="{FCE557AE-9CCE-4609-B53D-08DD881958B8}"/>
          </ac:spMkLst>
        </pc:spChg>
        <pc:picChg chg="add del mod ord">
          <ac:chgData name="Wallace, Leonard" userId="a4e721d7-d590-4074-b672-4cd62b15835e" providerId="ADAL" clId="{92498C35-47DB-45D3-B51B-E1D3352715D2}" dt="2023-04-14T16:04:18.961" v="1597" actId="21"/>
          <ac:picMkLst>
            <pc:docMk/>
            <pc:sldMk cId="28004711" sldId="652"/>
            <ac:picMk id="5" creationId="{B8626D49-61EA-4309-BE14-A65F75CF8482}"/>
          </ac:picMkLst>
        </pc:picChg>
        <pc:picChg chg="add del mod ord">
          <ac:chgData name="Wallace, Leonard" userId="a4e721d7-d590-4074-b672-4cd62b15835e" providerId="ADAL" clId="{92498C35-47DB-45D3-B51B-E1D3352715D2}" dt="2023-04-14T16:04:36.411" v="1602" actId="21"/>
          <ac:picMkLst>
            <pc:docMk/>
            <pc:sldMk cId="28004711" sldId="652"/>
            <ac:picMk id="12" creationId="{860E1683-6978-461B-9F90-2193B6E11F46}"/>
          </ac:picMkLst>
        </pc:picChg>
        <pc:picChg chg="add mod">
          <ac:chgData name="Wallace, Leonard" userId="a4e721d7-d590-4074-b672-4cd62b15835e" providerId="ADAL" clId="{92498C35-47DB-45D3-B51B-E1D3352715D2}" dt="2023-04-14T16:28:07.699" v="1652" actId="14100"/>
          <ac:picMkLst>
            <pc:docMk/>
            <pc:sldMk cId="28004711" sldId="652"/>
            <ac:picMk id="19" creationId="{1CE8FD99-5BAE-4ADB-B90B-546EB0649B7F}"/>
          </ac:picMkLst>
        </pc:picChg>
        <pc:picChg chg="add mod ord">
          <ac:chgData name="Wallace, Leonard" userId="a4e721d7-d590-4074-b672-4cd62b15835e" providerId="ADAL" clId="{92498C35-47DB-45D3-B51B-E1D3352715D2}" dt="2023-04-14T16:28:13.365" v="1653" actId="14100"/>
          <ac:picMkLst>
            <pc:docMk/>
            <pc:sldMk cId="28004711" sldId="652"/>
            <ac:picMk id="21" creationId="{E62BD0DC-D24A-44B9-97D2-CE43B64158BE}"/>
          </ac:picMkLst>
        </pc:picChg>
      </pc:sldChg>
      <pc:sldChg chg="addSp delSp modSp new del mod">
        <pc:chgData name="Wallace, Leonard" userId="a4e721d7-d590-4074-b672-4cd62b15835e" providerId="ADAL" clId="{92498C35-47DB-45D3-B51B-E1D3352715D2}" dt="2023-04-14T16:07:18.685" v="1634" actId="47"/>
        <pc:sldMkLst>
          <pc:docMk/>
          <pc:sldMk cId="452337139" sldId="653"/>
        </pc:sldMkLst>
        <pc:spChg chg="del">
          <ac:chgData name="Wallace, Leonard" userId="a4e721d7-d590-4074-b672-4cd62b15835e" providerId="ADAL" clId="{92498C35-47DB-45D3-B51B-E1D3352715D2}" dt="2023-04-14T16:04:23.053" v="1598"/>
          <ac:spMkLst>
            <pc:docMk/>
            <pc:sldMk cId="452337139" sldId="653"/>
            <ac:spMk id="4" creationId="{32C9725D-67F4-4ED9-810D-1FEF2400514C}"/>
          </ac:spMkLst>
        </pc:spChg>
        <pc:spChg chg="add mod">
          <ac:chgData name="Wallace, Leonard" userId="a4e721d7-d590-4074-b672-4cd62b15835e" providerId="ADAL" clId="{92498C35-47DB-45D3-B51B-E1D3352715D2}" dt="2023-04-14T16:04:44.029" v="1603" actId="21"/>
          <ac:spMkLst>
            <pc:docMk/>
            <pc:sldMk cId="452337139" sldId="653"/>
            <ac:spMk id="9" creationId="{4D7C46F4-440B-4D56-AD1E-1584358327FF}"/>
          </ac:spMkLst>
        </pc:spChg>
        <pc:picChg chg="add del mod">
          <ac:chgData name="Wallace, Leonard" userId="a4e721d7-d590-4074-b672-4cd62b15835e" providerId="ADAL" clId="{92498C35-47DB-45D3-B51B-E1D3352715D2}" dt="2023-04-14T16:04:44.029" v="1603" actId="21"/>
          <ac:picMkLst>
            <pc:docMk/>
            <pc:sldMk cId="452337139" sldId="653"/>
            <ac:picMk id="7" creationId="{595C0C59-05EC-4756-9942-F76823DFCC2C}"/>
          </ac:picMkLst>
        </pc:picChg>
      </pc:sldChg>
      <pc:sldChg chg="modSp new mod">
        <pc:chgData name="Wallace, Leonard" userId="a4e721d7-d590-4074-b672-4cd62b15835e" providerId="ADAL" clId="{92498C35-47DB-45D3-B51B-E1D3352715D2}" dt="2023-04-14T16:27:52.742" v="1651" actId="14100"/>
        <pc:sldMkLst>
          <pc:docMk/>
          <pc:sldMk cId="2703722887" sldId="653"/>
        </pc:sldMkLst>
        <pc:spChg chg="mod">
          <ac:chgData name="Wallace, Leonard" userId="a4e721d7-d590-4074-b672-4cd62b15835e" providerId="ADAL" clId="{92498C35-47DB-45D3-B51B-E1D3352715D2}" dt="2023-04-14T16:27:30.312" v="1646" actId="20577"/>
          <ac:spMkLst>
            <pc:docMk/>
            <pc:sldMk cId="2703722887" sldId="653"/>
            <ac:spMk id="2" creationId="{8921886E-EC6E-45B0-9511-C17028C31582}"/>
          </ac:spMkLst>
        </pc:spChg>
        <pc:spChg chg="mod">
          <ac:chgData name="Wallace, Leonard" userId="a4e721d7-d590-4074-b672-4cd62b15835e" providerId="ADAL" clId="{92498C35-47DB-45D3-B51B-E1D3352715D2}" dt="2023-04-14T16:27:52.742" v="1651" actId="14100"/>
          <ac:spMkLst>
            <pc:docMk/>
            <pc:sldMk cId="2703722887" sldId="653"/>
            <ac:spMk id="3" creationId="{192E0777-1BC0-496D-8F6E-EC08641C23CB}"/>
          </ac:spMkLst>
        </pc:spChg>
      </pc:sldChg>
      <pc:sldChg chg="modSp mod">
        <pc:chgData name="Wallace, Leonard" userId="a4e721d7-d590-4074-b672-4cd62b15835e" providerId="ADAL" clId="{92498C35-47DB-45D3-B51B-E1D3352715D2}" dt="2023-04-17T12:44:48.957" v="1783" actId="27636"/>
        <pc:sldMkLst>
          <pc:docMk/>
          <pc:sldMk cId="3444531563" sldId="655"/>
        </pc:sldMkLst>
        <pc:spChg chg="mod">
          <ac:chgData name="Wallace, Leonard" userId="a4e721d7-d590-4074-b672-4cd62b15835e" providerId="ADAL" clId="{92498C35-47DB-45D3-B51B-E1D3352715D2}" dt="2023-04-17T12:44:48.957" v="1783" actId="27636"/>
          <ac:spMkLst>
            <pc:docMk/>
            <pc:sldMk cId="3444531563" sldId="655"/>
            <ac:spMk id="3" creationId="{A0442DDF-665C-4EFF-806C-18072266093A}"/>
          </ac:spMkLst>
        </pc:spChg>
      </pc:sldChg>
      <pc:sldChg chg="modSp mod">
        <pc:chgData name="Wallace, Leonard" userId="a4e721d7-d590-4074-b672-4cd62b15835e" providerId="ADAL" clId="{92498C35-47DB-45D3-B51B-E1D3352715D2}" dt="2023-04-17T12:44:32.173" v="1781" actId="14100"/>
        <pc:sldMkLst>
          <pc:docMk/>
          <pc:sldMk cId="72418768" sldId="656"/>
        </pc:sldMkLst>
        <pc:spChg chg="mod">
          <ac:chgData name="Wallace, Leonard" userId="a4e721d7-d590-4074-b672-4cd62b15835e" providerId="ADAL" clId="{92498C35-47DB-45D3-B51B-E1D3352715D2}" dt="2023-04-17T12:44:32.173" v="1781" actId="14100"/>
          <ac:spMkLst>
            <pc:docMk/>
            <pc:sldMk cId="72418768" sldId="656"/>
            <ac:spMk id="3" creationId="{F0F64F52-8D76-4DF1-B2E4-D10EFA88A605}"/>
          </ac:spMkLst>
        </pc:spChg>
      </pc:sldChg>
      <pc:sldChg chg="modSp mod">
        <pc:chgData name="Wallace, Leonard" userId="a4e721d7-d590-4074-b672-4cd62b15835e" providerId="ADAL" clId="{92498C35-47DB-45D3-B51B-E1D3352715D2}" dt="2023-04-17T00:56:16.264" v="1663" actId="14100"/>
        <pc:sldMkLst>
          <pc:docMk/>
          <pc:sldMk cId="596681383" sldId="657"/>
        </pc:sldMkLst>
        <pc:spChg chg="mod">
          <ac:chgData name="Wallace, Leonard" userId="a4e721d7-d590-4074-b672-4cd62b15835e" providerId="ADAL" clId="{92498C35-47DB-45D3-B51B-E1D3352715D2}" dt="2023-04-17T00:56:03.372" v="1662" actId="27636"/>
          <ac:spMkLst>
            <pc:docMk/>
            <pc:sldMk cId="596681383" sldId="657"/>
            <ac:spMk id="3" creationId="{566DB7D5-4CBA-4F57-AEEB-51C973E94431}"/>
          </ac:spMkLst>
        </pc:spChg>
        <pc:picChg chg="mod">
          <ac:chgData name="Wallace, Leonard" userId="a4e721d7-d590-4074-b672-4cd62b15835e" providerId="ADAL" clId="{92498C35-47DB-45D3-B51B-E1D3352715D2}" dt="2023-04-17T00:56:16.264" v="1663" actId="14100"/>
          <ac:picMkLst>
            <pc:docMk/>
            <pc:sldMk cId="596681383" sldId="657"/>
            <ac:picMk id="5" creationId="{AD6BEEE5-E23D-4E41-A804-1EB3B6F72452}"/>
          </ac:picMkLst>
        </pc:picChg>
      </pc:sldChg>
      <pc:sldChg chg="modSp mod">
        <pc:chgData name="Wallace, Leonard" userId="a4e721d7-d590-4074-b672-4cd62b15835e" providerId="ADAL" clId="{92498C35-47DB-45D3-B51B-E1D3352715D2}" dt="2023-04-17T14:31:58.817" v="1969" actId="14100"/>
        <pc:sldMkLst>
          <pc:docMk/>
          <pc:sldMk cId="35155797" sldId="659"/>
        </pc:sldMkLst>
        <pc:spChg chg="mod">
          <ac:chgData name="Wallace, Leonard" userId="a4e721d7-d590-4074-b672-4cd62b15835e" providerId="ADAL" clId="{92498C35-47DB-45D3-B51B-E1D3352715D2}" dt="2023-04-17T14:31:47.797" v="1966" actId="14100"/>
          <ac:spMkLst>
            <pc:docMk/>
            <pc:sldMk cId="35155797" sldId="659"/>
            <ac:spMk id="6" creationId="{17CD927B-2398-4B71-9300-0D307C515361}"/>
          </ac:spMkLst>
        </pc:spChg>
        <pc:spChg chg="mod">
          <ac:chgData name="Wallace, Leonard" userId="a4e721d7-d590-4074-b672-4cd62b15835e" providerId="ADAL" clId="{92498C35-47DB-45D3-B51B-E1D3352715D2}" dt="2023-04-17T14:31:49.513" v="1967" actId="20577"/>
          <ac:spMkLst>
            <pc:docMk/>
            <pc:sldMk cId="35155797" sldId="659"/>
            <ac:spMk id="8" creationId="{ED4CF9A6-BD61-48A9-90B1-8DEA60AE0066}"/>
          </ac:spMkLst>
        </pc:spChg>
        <pc:picChg chg="mod">
          <ac:chgData name="Wallace, Leonard" userId="a4e721d7-d590-4074-b672-4cd62b15835e" providerId="ADAL" clId="{92498C35-47DB-45D3-B51B-E1D3352715D2}" dt="2023-04-17T14:31:58.817" v="1969" actId="14100"/>
          <ac:picMkLst>
            <pc:docMk/>
            <pc:sldMk cId="35155797" sldId="659"/>
            <ac:picMk id="13" creationId="{D4BB6D71-7F47-45AF-ADD6-392CB7C2AB7E}"/>
          </ac:picMkLst>
        </pc:picChg>
      </pc:sldChg>
      <pc:sldChg chg="addSp delSp modSp mod setBg">
        <pc:chgData name="Wallace, Leonard" userId="a4e721d7-d590-4074-b672-4cd62b15835e" providerId="ADAL" clId="{92498C35-47DB-45D3-B51B-E1D3352715D2}" dt="2023-04-17T14:49:33.446" v="2030" actId="14100"/>
        <pc:sldMkLst>
          <pc:docMk/>
          <pc:sldMk cId="1395442763" sldId="663"/>
        </pc:sldMkLst>
        <pc:spChg chg="mod">
          <ac:chgData name="Wallace, Leonard" userId="a4e721d7-d590-4074-b672-4cd62b15835e" providerId="ADAL" clId="{92498C35-47DB-45D3-B51B-E1D3352715D2}" dt="2023-04-17T14:49:13.408" v="2025" actId="26606"/>
          <ac:spMkLst>
            <pc:docMk/>
            <pc:sldMk cId="1395442763" sldId="663"/>
            <ac:spMk id="2" creationId="{40C6320A-6D36-459C-893D-0AAED09DA92D}"/>
          </ac:spMkLst>
        </pc:spChg>
        <pc:spChg chg="add del">
          <ac:chgData name="Wallace, Leonard" userId="a4e721d7-d590-4074-b672-4cd62b15835e" providerId="ADAL" clId="{92498C35-47DB-45D3-B51B-E1D3352715D2}" dt="2023-04-17T14:49:09.694" v="2022" actId="26606"/>
          <ac:spMkLst>
            <pc:docMk/>
            <pc:sldMk cId="1395442763" sldId="663"/>
            <ac:spMk id="9" creationId="{2782F8CD-9F55-6B9F-7374-6F97B73A3C33}"/>
          </ac:spMkLst>
        </pc:spChg>
        <pc:spChg chg="add del">
          <ac:chgData name="Wallace, Leonard" userId="a4e721d7-d590-4074-b672-4cd62b15835e" providerId="ADAL" clId="{92498C35-47DB-45D3-B51B-E1D3352715D2}" dt="2023-04-17T14:49:13.408" v="2024" actId="26606"/>
          <ac:spMkLst>
            <pc:docMk/>
            <pc:sldMk cId="1395442763" sldId="663"/>
            <ac:spMk id="10" creationId="{FB5B0058-AF13-4859-B429-4EDDE2A26F7F}"/>
          </ac:spMkLst>
        </pc:spChg>
        <pc:spChg chg="add del">
          <ac:chgData name="Wallace, Leonard" userId="a4e721d7-d590-4074-b672-4cd62b15835e" providerId="ADAL" clId="{92498C35-47DB-45D3-B51B-E1D3352715D2}" dt="2023-04-17T14:49:09.694" v="2022" actId="26606"/>
          <ac:spMkLst>
            <pc:docMk/>
            <pc:sldMk cId="1395442763" sldId="663"/>
            <ac:spMk id="12" creationId="{21516CB1-E8C8-4751-B6A6-46B2D1E72A61}"/>
          </ac:spMkLst>
        </pc:spChg>
        <pc:spChg chg="add del">
          <ac:chgData name="Wallace, Leonard" userId="a4e721d7-d590-4074-b672-4cd62b15835e" providerId="ADAL" clId="{92498C35-47DB-45D3-B51B-E1D3352715D2}" dt="2023-04-17T14:49:09.694" v="2022" actId="26606"/>
          <ac:spMkLst>
            <pc:docMk/>
            <pc:sldMk cId="1395442763" sldId="663"/>
            <ac:spMk id="14" creationId="{90C0C0D1-E79A-41FF-8322-256F6DD1499B}"/>
          </ac:spMkLst>
        </pc:spChg>
        <pc:spChg chg="add del">
          <ac:chgData name="Wallace, Leonard" userId="a4e721d7-d590-4074-b672-4cd62b15835e" providerId="ADAL" clId="{92498C35-47DB-45D3-B51B-E1D3352715D2}" dt="2023-04-17T14:49:09.694" v="2022" actId="26606"/>
          <ac:spMkLst>
            <pc:docMk/>
            <pc:sldMk cId="1395442763" sldId="663"/>
            <ac:spMk id="16" creationId="{395FA420-5595-49D1-9D5F-79EC43B55574}"/>
          </ac:spMkLst>
        </pc:spChg>
        <pc:spChg chg="add del">
          <ac:chgData name="Wallace, Leonard" userId="a4e721d7-d590-4074-b672-4cd62b15835e" providerId="ADAL" clId="{92498C35-47DB-45D3-B51B-E1D3352715D2}" dt="2023-04-17T14:49:13.408" v="2024" actId="26606"/>
          <ac:spMkLst>
            <pc:docMk/>
            <pc:sldMk cId="1395442763" sldId="663"/>
            <ac:spMk id="18" creationId="{0277405F-0B4F-4418-B773-1B38814125B6}"/>
          </ac:spMkLst>
        </pc:spChg>
        <pc:spChg chg="add">
          <ac:chgData name="Wallace, Leonard" userId="a4e721d7-d590-4074-b672-4cd62b15835e" providerId="ADAL" clId="{92498C35-47DB-45D3-B51B-E1D3352715D2}" dt="2023-04-17T14:49:13.408" v="2025" actId="26606"/>
          <ac:spMkLst>
            <pc:docMk/>
            <pc:sldMk cId="1395442763" sldId="663"/>
            <ac:spMk id="20" creationId="{B51F6560-D61C-400F-B71A-3FDEBF451B22}"/>
          </ac:spMkLst>
        </pc:spChg>
        <pc:grpChg chg="add">
          <ac:chgData name="Wallace, Leonard" userId="a4e721d7-d590-4074-b672-4cd62b15835e" providerId="ADAL" clId="{92498C35-47DB-45D3-B51B-E1D3352715D2}" dt="2023-04-17T14:49:13.408" v="2025" actId="26606"/>
          <ac:grpSpMkLst>
            <pc:docMk/>
            <pc:sldMk cId="1395442763" sldId="663"/>
            <ac:grpSpMk id="21" creationId="{F938B951-7EFC-40A2-B198-E73D39DFB3FC}"/>
          </ac:grpSpMkLst>
        </pc:grpChg>
        <pc:picChg chg="add mod">
          <ac:chgData name="Wallace, Leonard" userId="a4e721d7-d590-4074-b672-4cd62b15835e" providerId="ADAL" clId="{92498C35-47DB-45D3-B51B-E1D3352715D2}" dt="2023-04-17T14:49:23.406" v="2027" actId="14100"/>
          <ac:picMkLst>
            <pc:docMk/>
            <pc:sldMk cId="1395442763" sldId="663"/>
            <ac:picMk id="4" creationId="{75055355-7EC6-4D65-BBDA-9969A545B7E3}"/>
          </ac:picMkLst>
        </pc:picChg>
        <pc:picChg chg="mod ord">
          <ac:chgData name="Wallace, Leonard" userId="a4e721d7-d590-4074-b672-4cd62b15835e" providerId="ADAL" clId="{92498C35-47DB-45D3-B51B-E1D3352715D2}" dt="2023-04-17T14:49:33.446" v="2030" actId="14100"/>
          <ac:picMkLst>
            <pc:docMk/>
            <pc:sldMk cId="1395442763" sldId="663"/>
            <ac:picMk id="5" creationId="{E0E4A224-EC28-4300-91D7-A2FADA018E58}"/>
          </ac:picMkLst>
        </pc:picChg>
      </pc:sldChg>
      <pc:sldChg chg="ord">
        <pc:chgData name="Wallace, Leonard" userId="a4e721d7-d590-4074-b672-4cd62b15835e" providerId="ADAL" clId="{92498C35-47DB-45D3-B51B-E1D3352715D2}" dt="2023-04-17T15:07:04.936" v="2084"/>
        <pc:sldMkLst>
          <pc:docMk/>
          <pc:sldMk cId="404273648" sldId="664"/>
        </pc:sldMkLst>
      </pc:sldChg>
      <pc:sldChg chg="addSp delSp modSp mod setBg">
        <pc:chgData name="Wallace, Leonard" userId="a4e721d7-d590-4074-b672-4cd62b15835e" providerId="ADAL" clId="{92498C35-47DB-45D3-B51B-E1D3352715D2}" dt="2023-04-17T12:46:09.256" v="1791" actId="26606"/>
        <pc:sldMkLst>
          <pc:docMk/>
          <pc:sldMk cId="3997417611" sldId="669"/>
        </pc:sldMkLst>
        <pc:spChg chg="add del">
          <ac:chgData name="Wallace, Leonard" userId="a4e721d7-d590-4074-b672-4cd62b15835e" providerId="ADAL" clId="{92498C35-47DB-45D3-B51B-E1D3352715D2}" dt="2023-04-17T12:45:34.479" v="1785" actId="26606"/>
          <ac:spMkLst>
            <pc:docMk/>
            <pc:sldMk cId="3997417611" sldId="669"/>
            <ac:spMk id="8" creationId="{32BC26D8-82FB-445E-AA49-62A77D7C1EE0}"/>
          </ac:spMkLst>
        </pc:spChg>
        <pc:spChg chg="add del">
          <ac:chgData name="Wallace, Leonard" userId="a4e721d7-d590-4074-b672-4cd62b15835e" providerId="ADAL" clId="{92498C35-47DB-45D3-B51B-E1D3352715D2}" dt="2023-04-17T12:45:34.479" v="1785" actId="26606"/>
          <ac:spMkLst>
            <pc:docMk/>
            <pc:sldMk cId="3997417611" sldId="669"/>
            <ac:spMk id="10" creationId="{CB44330D-EA18-4254-AA95-EB49948539B8}"/>
          </ac:spMkLst>
        </pc:spChg>
        <pc:grpChg chg="add del">
          <ac:chgData name="Wallace, Leonard" userId="a4e721d7-d590-4074-b672-4cd62b15835e" providerId="ADAL" clId="{92498C35-47DB-45D3-B51B-E1D3352715D2}" dt="2023-04-17T12:46:09.256" v="1791" actId="26606"/>
          <ac:grpSpMkLst>
            <pc:docMk/>
            <pc:sldMk cId="3997417611" sldId="669"/>
            <ac:grpSpMk id="5" creationId="{63737881-458F-40AD-B72B-B57D267DC423}"/>
          </ac:grpSpMkLst>
        </pc:grpChg>
        <pc:picChg chg="mod">
          <ac:chgData name="Wallace, Leonard" userId="a4e721d7-d590-4074-b672-4cd62b15835e" providerId="ADAL" clId="{92498C35-47DB-45D3-B51B-E1D3352715D2}" dt="2023-04-17T12:46:09.256" v="1791" actId="26606"/>
          <ac:picMkLst>
            <pc:docMk/>
            <pc:sldMk cId="3997417611" sldId="669"/>
            <ac:picMk id="3" creationId="{83FF13E5-36E6-4FCB-BF7F-AD4A5096FDDB}"/>
          </ac:picMkLst>
        </pc:picChg>
      </pc:sldChg>
      <pc:sldChg chg="del">
        <pc:chgData name="Wallace, Leonard" userId="a4e721d7-d590-4074-b672-4cd62b15835e" providerId="ADAL" clId="{92498C35-47DB-45D3-B51B-E1D3352715D2}" dt="2023-04-17T13:23:28.781" v="1902" actId="2696"/>
        <pc:sldMkLst>
          <pc:docMk/>
          <pc:sldMk cId="1003828701" sldId="672"/>
        </pc:sldMkLst>
      </pc:sldChg>
      <pc:sldChg chg="addSp delSp modSp mod setBg delDesignElem">
        <pc:chgData name="Wallace, Leonard" userId="a4e721d7-d590-4074-b672-4cd62b15835e" providerId="ADAL" clId="{92498C35-47DB-45D3-B51B-E1D3352715D2}" dt="2023-04-17T12:43:45.823" v="1779"/>
        <pc:sldMkLst>
          <pc:docMk/>
          <pc:sldMk cId="2942545616" sldId="704"/>
        </pc:sldMkLst>
        <pc:spChg chg="mod">
          <ac:chgData name="Wallace, Leonard" userId="a4e721d7-d590-4074-b672-4cd62b15835e" providerId="ADAL" clId="{92498C35-47DB-45D3-B51B-E1D3352715D2}" dt="2023-04-17T12:16:24.979" v="1698" actId="26606"/>
          <ac:spMkLst>
            <pc:docMk/>
            <pc:sldMk cId="2942545616" sldId="704"/>
            <ac:spMk id="2" creationId="{00000000-0000-0000-0000-000000000000}"/>
          </ac:spMkLst>
        </pc:spChg>
        <pc:spChg chg="mod ord">
          <ac:chgData name="Wallace, Leonard" userId="a4e721d7-d590-4074-b672-4cd62b15835e" providerId="ADAL" clId="{92498C35-47DB-45D3-B51B-E1D3352715D2}" dt="2023-04-17T12:43:45.823" v="1779"/>
          <ac:spMkLst>
            <pc:docMk/>
            <pc:sldMk cId="2942545616" sldId="704"/>
            <ac:spMk id="7" creationId="{00000000-0000-0000-0000-000000000000}"/>
          </ac:spMkLst>
        </pc:spChg>
        <pc:spChg chg="mod">
          <ac:chgData name="Wallace, Leonard" userId="a4e721d7-d590-4074-b672-4cd62b15835e" providerId="ADAL" clId="{92498C35-47DB-45D3-B51B-E1D3352715D2}" dt="2023-04-17T12:16:24.979" v="1698" actId="26606"/>
          <ac:spMkLst>
            <pc:docMk/>
            <pc:sldMk cId="2942545616" sldId="704"/>
            <ac:spMk id="10" creationId="{00000000-0000-0000-0000-000000000000}"/>
          </ac:spMkLst>
        </pc:spChg>
        <pc:spChg chg="add del">
          <ac:chgData name="Wallace, Leonard" userId="a4e721d7-d590-4074-b672-4cd62b15835e" providerId="ADAL" clId="{92498C35-47DB-45D3-B51B-E1D3352715D2}" dt="2023-04-17T12:43:45.823" v="1779"/>
          <ac:spMkLst>
            <pc:docMk/>
            <pc:sldMk cId="2942545616" sldId="704"/>
            <ac:spMk id="19" creationId="{B9C04DC5-313B-4FE4-B868-5672A376419F}"/>
          </ac:spMkLst>
        </pc:spChg>
        <pc:spChg chg="add del">
          <ac:chgData name="Wallace, Leonard" userId="a4e721d7-d590-4074-b672-4cd62b15835e" providerId="ADAL" clId="{92498C35-47DB-45D3-B51B-E1D3352715D2}" dt="2023-04-17T12:43:45.823" v="1779"/>
          <ac:spMkLst>
            <pc:docMk/>
            <pc:sldMk cId="2942545616" sldId="704"/>
            <ac:spMk id="25" creationId="{329FDD08-42D8-4AFF-90E5-5DAA5BC4CBD8}"/>
          </ac:spMkLst>
        </pc:spChg>
        <pc:spChg chg="add del">
          <ac:chgData name="Wallace, Leonard" userId="a4e721d7-d590-4074-b672-4cd62b15835e" providerId="ADAL" clId="{92498C35-47DB-45D3-B51B-E1D3352715D2}" dt="2023-04-17T12:43:45.823" v="1779"/>
          <ac:spMkLst>
            <pc:docMk/>
            <pc:sldMk cId="2942545616" sldId="704"/>
            <ac:spMk id="27" creationId="{1F7E4252-2F8C-4EA5-8B25-80F4D86EEA87}"/>
          </ac:spMkLst>
        </pc:spChg>
        <pc:spChg chg="add del">
          <ac:chgData name="Wallace, Leonard" userId="a4e721d7-d590-4074-b672-4cd62b15835e" providerId="ADAL" clId="{92498C35-47DB-45D3-B51B-E1D3352715D2}" dt="2023-04-17T12:43:45.823" v="1779"/>
          <ac:spMkLst>
            <pc:docMk/>
            <pc:sldMk cId="2942545616" sldId="704"/>
            <ac:spMk id="29" creationId="{1AE682A4-5C0C-437A-88CB-93903D449D39}"/>
          </ac:spMkLst>
        </pc:spChg>
        <pc:spChg chg="add del">
          <ac:chgData name="Wallace, Leonard" userId="a4e721d7-d590-4074-b672-4cd62b15835e" providerId="ADAL" clId="{92498C35-47DB-45D3-B51B-E1D3352715D2}" dt="2023-04-17T12:43:45.823" v="1779"/>
          <ac:spMkLst>
            <pc:docMk/>
            <pc:sldMk cId="2942545616" sldId="704"/>
            <ac:spMk id="31" creationId="{BCB0AB8E-3445-441A-B43E-CED27841E742}"/>
          </ac:spMkLst>
        </pc:spChg>
        <pc:spChg chg="add del">
          <ac:chgData name="Wallace, Leonard" userId="a4e721d7-d590-4074-b672-4cd62b15835e" providerId="ADAL" clId="{92498C35-47DB-45D3-B51B-E1D3352715D2}" dt="2023-04-17T12:43:45.823" v="1779"/>
          <ac:spMkLst>
            <pc:docMk/>
            <pc:sldMk cId="2942545616" sldId="704"/>
            <ac:spMk id="33" creationId="{60202AA6-BAFE-417F-904D-4F7027D36D8B}"/>
          </ac:spMkLst>
        </pc:spChg>
        <pc:picChg chg="mod">
          <ac:chgData name="Wallace, Leonard" userId="a4e721d7-d590-4074-b672-4cd62b15835e" providerId="ADAL" clId="{92498C35-47DB-45D3-B51B-E1D3352715D2}" dt="2023-04-17T12:16:35.336" v="1700" actId="14100"/>
          <ac:picMkLst>
            <pc:docMk/>
            <pc:sldMk cId="2942545616" sldId="704"/>
            <ac:picMk id="4" creationId="{7FFD3B8E-AD3A-C1BD-7E71-12A852AF2B1F}"/>
          </ac:picMkLst>
        </pc:picChg>
        <pc:picChg chg="add del">
          <ac:chgData name="Wallace, Leonard" userId="a4e721d7-d590-4074-b672-4cd62b15835e" providerId="ADAL" clId="{92498C35-47DB-45D3-B51B-E1D3352715D2}" dt="2023-04-17T12:43:45.823" v="1779"/>
          <ac:picMkLst>
            <pc:docMk/>
            <pc:sldMk cId="2942545616" sldId="704"/>
            <ac:picMk id="15" creationId="{7594FC8B-8CD2-407F-94F1-9C71F5AEC2B6}"/>
          </ac:picMkLst>
        </pc:picChg>
        <pc:picChg chg="add del">
          <ac:chgData name="Wallace, Leonard" userId="a4e721d7-d590-4074-b672-4cd62b15835e" providerId="ADAL" clId="{92498C35-47DB-45D3-B51B-E1D3352715D2}" dt="2023-04-17T12:43:45.823" v="1779"/>
          <ac:picMkLst>
            <pc:docMk/>
            <pc:sldMk cId="2942545616" sldId="704"/>
            <ac:picMk id="17" creationId="{DBABC971-8D40-4A4F-AC60-28B9172789B9}"/>
          </ac:picMkLst>
        </pc:picChg>
        <pc:picChg chg="add del">
          <ac:chgData name="Wallace, Leonard" userId="a4e721d7-d590-4074-b672-4cd62b15835e" providerId="ADAL" clId="{92498C35-47DB-45D3-B51B-E1D3352715D2}" dt="2023-04-17T12:43:45.823" v="1779"/>
          <ac:picMkLst>
            <pc:docMk/>
            <pc:sldMk cId="2942545616" sldId="704"/>
            <ac:picMk id="21" creationId="{791AE23E-90C9-4963-96E2-8DADBFC3BC09}"/>
          </ac:picMkLst>
        </pc:picChg>
        <pc:picChg chg="add del">
          <ac:chgData name="Wallace, Leonard" userId="a4e721d7-d590-4074-b672-4cd62b15835e" providerId="ADAL" clId="{92498C35-47DB-45D3-B51B-E1D3352715D2}" dt="2023-04-17T12:43:45.823" v="1779"/>
          <ac:picMkLst>
            <pc:docMk/>
            <pc:sldMk cId="2942545616" sldId="704"/>
            <ac:picMk id="23" creationId="{C5F93E90-4379-4AAC-B021-E5FA6D974AED}"/>
          </ac:picMkLst>
        </pc:picChg>
      </pc:sldChg>
      <pc:sldChg chg="addSp delSp modSp mod ord">
        <pc:chgData name="Wallace, Leonard" userId="a4e721d7-d590-4074-b672-4cd62b15835e" providerId="ADAL" clId="{92498C35-47DB-45D3-B51B-E1D3352715D2}" dt="2023-04-17T15:04:42.320" v="2082"/>
        <pc:sldMkLst>
          <pc:docMk/>
          <pc:sldMk cId="1030201864" sldId="722"/>
        </pc:sldMkLst>
        <pc:spChg chg="mod">
          <ac:chgData name="Wallace, Leonard" userId="a4e721d7-d590-4074-b672-4cd62b15835e" providerId="ADAL" clId="{92498C35-47DB-45D3-B51B-E1D3352715D2}" dt="2023-04-17T14:53:14.553" v="2051" actId="255"/>
          <ac:spMkLst>
            <pc:docMk/>
            <pc:sldMk cId="1030201864" sldId="722"/>
            <ac:spMk id="2" creationId="{00000000-0000-0000-0000-000000000000}"/>
          </ac:spMkLst>
        </pc:spChg>
        <pc:spChg chg="mod">
          <ac:chgData name="Wallace, Leonard" userId="a4e721d7-d590-4074-b672-4cd62b15835e" providerId="ADAL" clId="{92498C35-47DB-45D3-B51B-E1D3352715D2}" dt="2023-04-17T14:57:11.724" v="2080" actId="20577"/>
          <ac:spMkLst>
            <pc:docMk/>
            <pc:sldMk cId="1030201864" sldId="722"/>
            <ac:spMk id="3" creationId="{00000000-0000-0000-0000-000000000000}"/>
          </ac:spMkLst>
        </pc:spChg>
        <pc:spChg chg="add del">
          <ac:chgData name="Wallace, Leonard" userId="a4e721d7-d590-4074-b672-4cd62b15835e" providerId="ADAL" clId="{92498C35-47DB-45D3-B51B-E1D3352715D2}" dt="2023-04-17T14:51:50.824" v="2035" actId="22"/>
          <ac:spMkLst>
            <pc:docMk/>
            <pc:sldMk cId="1030201864" sldId="722"/>
            <ac:spMk id="8" creationId="{4C7B4339-E9E7-4BB6-918B-3F23F1C83576}"/>
          </ac:spMkLst>
        </pc:spChg>
      </pc:sldChg>
      <pc:sldChg chg="modTransition">
        <pc:chgData name="Wallace, Leonard" userId="a4e721d7-d590-4074-b672-4cd62b15835e" providerId="ADAL" clId="{92498C35-47DB-45D3-B51B-E1D3352715D2}" dt="2023-04-17T12:43:45.823" v="1779"/>
        <pc:sldMkLst>
          <pc:docMk/>
          <pc:sldMk cId="2237067288" sldId="794"/>
        </pc:sldMkLst>
      </pc:sldChg>
      <pc:sldChg chg="addSp delSp modSp new mod">
        <pc:chgData name="Wallace, Leonard" userId="a4e721d7-d590-4074-b672-4cd62b15835e" providerId="ADAL" clId="{92498C35-47DB-45D3-B51B-E1D3352715D2}" dt="2023-04-17T11:49:28.281" v="1692" actId="113"/>
        <pc:sldMkLst>
          <pc:docMk/>
          <pc:sldMk cId="2106936233" sldId="795"/>
        </pc:sldMkLst>
        <pc:spChg chg="mod">
          <ac:chgData name="Wallace, Leonard" userId="a4e721d7-d590-4074-b672-4cd62b15835e" providerId="ADAL" clId="{92498C35-47DB-45D3-B51B-E1D3352715D2}" dt="2023-04-17T11:49:02.163" v="1689" actId="14100"/>
          <ac:spMkLst>
            <pc:docMk/>
            <pc:sldMk cId="2106936233" sldId="795"/>
            <ac:spMk id="2" creationId="{D4C4C208-BD31-49B2-8D4A-768859206077}"/>
          </ac:spMkLst>
        </pc:spChg>
        <pc:spChg chg="del">
          <ac:chgData name="Wallace, Leonard" userId="a4e721d7-d590-4074-b672-4cd62b15835e" providerId="ADAL" clId="{92498C35-47DB-45D3-B51B-E1D3352715D2}" dt="2023-04-17T11:43:19.243" v="1665" actId="22"/>
          <ac:spMkLst>
            <pc:docMk/>
            <pc:sldMk cId="2106936233" sldId="795"/>
            <ac:spMk id="3" creationId="{1914FD22-D00C-4EC7-ADD7-F21439D52AFE}"/>
          </ac:spMkLst>
        </pc:spChg>
        <pc:spChg chg="mod">
          <ac:chgData name="Wallace, Leonard" userId="a4e721d7-d590-4074-b672-4cd62b15835e" providerId="ADAL" clId="{92498C35-47DB-45D3-B51B-E1D3352715D2}" dt="2023-04-17T11:49:28.281" v="1692" actId="113"/>
          <ac:spMkLst>
            <pc:docMk/>
            <pc:sldMk cId="2106936233" sldId="795"/>
            <ac:spMk id="4" creationId="{0C0363BE-072E-4861-9446-A121820BC301}"/>
          </ac:spMkLst>
        </pc:spChg>
        <pc:picChg chg="add mod ord">
          <ac:chgData name="Wallace, Leonard" userId="a4e721d7-d590-4074-b672-4cd62b15835e" providerId="ADAL" clId="{92498C35-47DB-45D3-B51B-E1D3352715D2}" dt="2023-04-17T11:49:13.438" v="1691" actId="14100"/>
          <ac:picMkLst>
            <pc:docMk/>
            <pc:sldMk cId="2106936233" sldId="795"/>
            <ac:picMk id="6" creationId="{9C7E68C3-D3A2-4725-87A4-D37D3FE5B6FB}"/>
          </ac:picMkLst>
        </pc:picChg>
      </pc:sldChg>
      <pc:sldChg chg="addSp modSp new mod">
        <pc:chgData name="Wallace, Leonard" userId="a4e721d7-d590-4074-b672-4cd62b15835e" providerId="ADAL" clId="{92498C35-47DB-45D3-B51B-E1D3352715D2}" dt="2023-04-17T11:51:17.230" v="1696" actId="14100"/>
        <pc:sldMkLst>
          <pc:docMk/>
          <pc:sldMk cId="294980874" sldId="796"/>
        </pc:sldMkLst>
        <pc:picChg chg="add mod">
          <ac:chgData name="Wallace, Leonard" userId="a4e721d7-d590-4074-b672-4cd62b15835e" providerId="ADAL" clId="{92498C35-47DB-45D3-B51B-E1D3352715D2}" dt="2023-04-17T11:51:17.230" v="1696" actId="14100"/>
          <ac:picMkLst>
            <pc:docMk/>
            <pc:sldMk cId="294980874" sldId="796"/>
            <ac:picMk id="3" creationId="{1CA82967-5B97-411A-ABF3-E878C3E02E24}"/>
          </ac:picMkLst>
        </pc:picChg>
      </pc:sldChg>
      <pc:sldChg chg="addSp delSp modSp new mod modTransition setBg delDesignElem">
        <pc:chgData name="Wallace, Leonard" userId="a4e721d7-d590-4074-b672-4cd62b15835e" providerId="ADAL" clId="{92498C35-47DB-45D3-B51B-E1D3352715D2}" dt="2023-04-17T12:43:45.823" v="1779"/>
        <pc:sldMkLst>
          <pc:docMk/>
          <pc:sldMk cId="1691901863" sldId="797"/>
        </pc:sldMkLst>
        <pc:spChg chg="mod">
          <ac:chgData name="Wallace, Leonard" userId="a4e721d7-d590-4074-b672-4cd62b15835e" providerId="ADAL" clId="{92498C35-47DB-45D3-B51B-E1D3352715D2}" dt="2023-04-17T12:22:41.447" v="1714" actId="26606"/>
          <ac:spMkLst>
            <pc:docMk/>
            <pc:sldMk cId="1691901863" sldId="797"/>
            <ac:spMk id="2" creationId="{332B3326-00BD-4FD7-9FA5-454635001CD1}"/>
          </ac:spMkLst>
        </pc:spChg>
        <pc:spChg chg="del">
          <ac:chgData name="Wallace, Leonard" userId="a4e721d7-d590-4074-b672-4cd62b15835e" providerId="ADAL" clId="{92498C35-47DB-45D3-B51B-E1D3352715D2}" dt="2023-04-17T12:19:35.642" v="1702" actId="22"/>
          <ac:spMkLst>
            <pc:docMk/>
            <pc:sldMk cId="1691901863" sldId="797"/>
            <ac:spMk id="3" creationId="{4E8FF2BF-CDDB-4211-9617-1A947D8BACFB}"/>
          </ac:spMkLst>
        </pc:spChg>
        <pc:spChg chg="add del">
          <ac:chgData name="Wallace, Leonard" userId="a4e721d7-d590-4074-b672-4cd62b15835e" providerId="ADAL" clId="{92498C35-47DB-45D3-B51B-E1D3352715D2}" dt="2023-04-17T12:43:45.823" v="1779"/>
          <ac:spMkLst>
            <pc:docMk/>
            <pc:sldMk cId="1691901863" sldId="797"/>
            <ac:spMk id="14" creationId="{B9C04DC5-313B-4FE4-B868-5672A376419F}"/>
          </ac:spMkLst>
        </pc:spChg>
        <pc:spChg chg="add del">
          <ac:chgData name="Wallace, Leonard" userId="a4e721d7-d590-4074-b672-4cd62b15835e" providerId="ADAL" clId="{92498C35-47DB-45D3-B51B-E1D3352715D2}" dt="2023-04-17T12:43:45.823" v="1779"/>
          <ac:spMkLst>
            <pc:docMk/>
            <pc:sldMk cId="1691901863" sldId="797"/>
            <ac:spMk id="20" creationId="{329FDD08-42D8-4AFF-90E5-5DAA5BC4CBD8}"/>
          </ac:spMkLst>
        </pc:spChg>
        <pc:spChg chg="add del">
          <ac:chgData name="Wallace, Leonard" userId="a4e721d7-d590-4074-b672-4cd62b15835e" providerId="ADAL" clId="{92498C35-47DB-45D3-B51B-E1D3352715D2}" dt="2023-04-17T12:43:45.823" v="1779"/>
          <ac:spMkLst>
            <pc:docMk/>
            <pc:sldMk cId="1691901863" sldId="797"/>
            <ac:spMk id="22" creationId="{B87A2B17-D3E0-4B38-823F-45312C0B36E7}"/>
          </ac:spMkLst>
        </pc:spChg>
        <pc:spChg chg="add del">
          <ac:chgData name="Wallace, Leonard" userId="a4e721d7-d590-4074-b672-4cd62b15835e" providerId="ADAL" clId="{92498C35-47DB-45D3-B51B-E1D3352715D2}" dt="2023-04-17T12:43:45.823" v="1779"/>
          <ac:spMkLst>
            <pc:docMk/>
            <pc:sldMk cId="1691901863" sldId="797"/>
            <ac:spMk id="24" creationId="{8592A21B-8E82-4396-A130-C7531DF0A97E}"/>
          </ac:spMkLst>
        </pc:spChg>
        <pc:spChg chg="add del">
          <ac:chgData name="Wallace, Leonard" userId="a4e721d7-d590-4074-b672-4cd62b15835e" providerId="ADAL" clId="{92498C35-47DB-45D3-B51B-E1D3352715D2}" dt="2023-04-17T12:43:45.823" v="1779"/>
          <ac:spMkLst>
            <pc:docMk/>
            <pc:sldMk cId="1691901863" sldId="797"/>
            <ac:spMk id="26" creationId="{ACA9027C-9377-4A86-A639-42BA502ADE1C}"/>
          </ac:spMkLst>
        </pc:spChg>
        <pc:spChg chg="add del">
          <ac:chgData name="Wallace, Leonard" userId="a4e721d7-d590-4074-b672-4cd62b15835e" providerId="ADAL" clId="{92498C35-47DB-45D3-B51B-E1D3352715D2}" dt="2023-04-17T12:43:45.823" v="1779"/>
          <ac:spMkLst>
            <pc:docMk/>
            <pc:sldMk cId="1691901863" sldId="797"/>
            <ac:spMk id="28" creationId="{423EDA5B-B414-4C7C-8CBA-3D9D79973ED0}"/>
          </ac:spMkLst>
        </pc:spChg>
        <pc:picChg chg="add mod ord">
          <ac:chgData name="Wallace, Leonard" userId="a4e721d7-d590-4074-b672-4cd62b15835e" providerId="ADAL" clId="{92498C35-47DB-45D3-B51B-E1D3352715D2}" dt="2023-04-17T12:22:58.270" v="1719" actId="1076"/>
          <ac:picMkLst>
            <pc:docMk/>
            <pc:sldMk cId="1691901863" sldId="797"/>
            <ac:picMk id="5" creationId="{21B8169B-FBC6-4B67-862A-3B043B7E8688}"/>
          </ac:picMkLst>
        </pc:picChg>
        <pc:picChg chg="add del">
          <ac:chgData name="Wallace, Leonard" userId="a4e721d7-d590-4074-b672-4cd62b15835e" providerId="ADAL" clId="{92498C35-47DB-45D3-B51B-E1D3352715D2}" dt="2023-04-17T12:43:45.823" v="1779"/>
          <ac:picMkLst>
            <pc:docMk/>
            <pc:sldMk cId="1691901863" sldId="797"/>
            <ac:picMk id="10" creationId="{7594FC8B-8CD2-407F-94F1-9C71F5AEC2B6}"/>
          </ac:picMkLst>
        </pc:picChg>
        <pc:picChg chg="add del">
          <ac:chgData name="Wallace, Leonard" userId="a4e721d7-d590-4074-b672-4cd62b15835e" providerId="ADAL" clId="{92498C35-47DB-45D3-B51B-E1D3352715D2}" dt="2023-04-17T12:43:45.823" v="1779"/>
          <ac:picMkLst>
            <pc:docMk/>
            <pc:sldMk cId="1691901863" sldId="797"/>
            <ac:picMk id="12" creationId="{DBABC971-8D40-4A4F-AC60-28B9172789B9}"/>
          </ac:picMkLst>
        </pc:picChg>
        <pc:picChg chg="add del">
          <ac:chgData name="Wallace, Leonard" userId="a4e721d7-d590-4074-b672-4cd62b15835e" providerId="ADAL" clId="{92498C35-47DB-45D3-B51B-E1D3352715D2}" dt="2023-04-17T12:43:45.823" v="1779"/>
          <ac:picMkLst>
            <pc:docMk/>
            <pc:sldMk cId="1691901863" sldId="797"/>
            <ac:picMk id="16" creationId="{791AE23E-90C9-4963-96E2-8DADBFC3BC09}"/>
          </ac:picMkLst>
        </pc:picChg>
        <pc:picChg chg="add del">
          <ac:chgData name="Wallace, Leonard" userId="a4e721d7-d590-4074-b672-4cd62b15835e" providerId="ADAL" clId="{92498C35-47DB-45D3-B51B-E1D3352715D2}" dt="2023-04-17T12:43:45.823" v="1779"/>
          <ac:picMkLst>
            <pc:docMk/>
            <pc:sldMk cId="1691901863" sldId="797"/>
            <ac:picMk id="18" creationId="{C5F93E90-4379-4AAC-B021-E5FA6D974AED}"/>
          </ac:picMkLst>
        </pc:picChg>
      </pc:sldChg>
      <pc:sldChg chg="addSp delSp modSp new mod modTransition setBg delDesignElem">
        <pc:chgData name="Wallace, Leonard" userId="a4e721d7-d590-4074-b672-4cd62b15835e" providerId="ADAL" clId="{92498C35-47DB-45D3-B51B-E1D3352715D2}" dt="2023-04-17T12:43:45.823" v="1779"/>
        <pc:sldMkLst>
          <pc:docMk/>
          <pc:sldMk cId="3177449412" sldId="798"/>
        </pc:sldMkLst>
        <pc:spChg chg="mod">
          <ac:chgData name="Wallace, Leonard" userId="a4e721d7-d590-4074-b672-4cd62b15835e" providerId="ADAL" clId="{92498C35-47DB-45D3-B51B-E1D3352715D2}" dt="2023-04-17T12:42:19.399" v="1762" actId="6549"/>
          <ac:spMkLst>
            <pc:docMk/>
            <pc:sldMk cId="3177449412" sldId="798"/>
            <ac:spMk id="2" creationId="{98E512F0-7C7E-4D74-B084-77002604E7E2}"/>
          </ac:spMkLst>
        </pc:spChg>
        <pc:spChg chg="del">
          <ac:chgData name="Wallace, Leonard" userId="a4e721d7-d590-4074-b672-4cd62b15835e" providerId="ADAL" clId="{92498C35-47DB-45D3-B51B-E1D3352715D2}" dt="2023-04-17T12:24:40.071" v="1721" actId="22"/>
          <ac:spMkLst>
            <pc:docMk/>
            <pc:sldMk cId="3177449412" sldId="798"/>
            <ac:spMk id="3" creationId="{49055795-F2AE-4422-896E-F36692B75483}"/>
          </ac:spMkLst>
        </pc:spChg>
        <pc:spChg chg="add del">
          <ac:chgData name="Wallace, Leonard" userId="a4e721d7-d590-4074-b672-4cd62b15835e" providerId="ADAL" clId="{92498C35-47DB-45D3-B51B-E1D3352715D2}" dt="2023-04-17T12:43:45.823" v="1779"/>
          <ac:spMkLst>
            <pc:docMk/>
            <pc:sldMk cId="3177449412" sldId="798"/>
            <ac:spMk id="14" creationId="{8F54B2FB-3F54-4350-8D1B-F86D677CA7ED}"/>
          </ac:spMkLst>
        </pc:spChg>
        <pc:spChg chg="add del">
          <ac:chgData name="Wallace, Leonard" userId="a4e721d7-d590-4074-b672-4cd62b15835e" providerId="ADAL" clId="{92498C35-47DB-45D3-B51B-E1D3352715D2}" dt="2023-04-17T12:43:45.823" v="1779"/>
          <ac:spMkLst>
            <pc:docMk/>
            <pc:sldMk cId="3177449412" sldId="798"/>
            <ac:spMk id="20" creationId="{DDB56DB5-0324-4F79-9AB8-CB18C1DC8743}"/>
          </ac:spMkLst>
        </pc:spChg>
        <pc:picChg chg="add mod ord">
          <ac:chgData name="Wallace, Leonard" userId="a4e721d7-d590-4074-b672-4cd62b15835e" providerId="ADAL" clId="{92498C35-47DB-45D3-B51B-E1D3352715D2}" dt="2023-04-17T12:27:11.790" v="1738" actId="1076"/>
          <ac:picMkLst>
            <pc:docMk/>
            <pc:sldMk cId="3177449412" sldId="798"/>
            <ac:picMk id="5" creationId="{1A28F186-2CEF-4F92-BB1F-EC09780A56A2}"/>
          </ac:picMkLst>
        </pc:picChg>
        <pc:picChg chg="add del">
          <ac:chgData name="Wallace, Leonard" userId="a4e721d7-d590-4074-b672-4cd62b15835e" providerId="ADAL" clId="{92498C35-47DB-45D3-B51B-E1D3352715D2}" dt="2023-04-17T12:43:45.823" v="1779"/>
          <ac:picMkLst>
            <pc:docMk/>
            <pc:sldMk cId="3177449412" sldId="798"/>
            <ac:picMk id="10" creationId="{AA085689-791F-4B8F-9F30-12415B97D366}"/>
          </ac:picMkLst>
        </pc:picChg>
        <pc:picChg chg="add del">
          <ac:chgData name="Wallace, Leonard" userId="a4e721d7-d590-4074-b672-4cd62b15835e" providerId="ADAL" clId="{92498C35-47DB-45D3-B51B-E1D3352715D2}" dt="2023-04-17T12:43:45.823" v="1779"/>
          <ac:picMkLst>
            <pc:docMk/>
            <pc:sldMk cId="3177449412" sldId="798"/>
            <ac:picMk id="12" creationId="{AA3FED7F-6821-47C0-A464-E9278B24129E}"/>
          </ac:picMkLst>
        </pc:picChg>
        <pc:picChg chg="add del">
          <ac:chgData name="Wallace, Leonard" userId="a4e721d7-d590-4074-b672-4cd62b15835e" providerId="ADAL" clId="{92498C35-47DB-45D3-B51B-E1D3352715D2}" dt="2023-04-17T12:43:45.823" v="1779"/>
          <ac:picMkLst>
            <pc:docMk/>
            <pc:sldMk cId="3177449412" sldId="798"/>
            <ac:picMk id="16" creationId="{561B34F5-88E5-4711-BC16-3005C29AD7C6}"/>
          </ac:picMkLst>
        </pc:picChg>
        <pc:picChg chg="add del">
          <ac:chgData name="Wallace, Leonard" userId="a4e721d7-d590-4074-b672-4cd62b15835e" providerId="ADAL" clId="{92498C35-47DB-45D3-B51B-E1D3352715D2}" dt="2023-04-17T12:43:45.823" v="1779"/>
          <ac:picMkLst>
            <pc:docMk/>
            <pc:sldMk cId="3177449412" sldId="798"/>
            <ac:picMk id="18" creationId="{4F3661D0-2268-4D3E-88BA-0647BCBE33AF}"/>
          </ac:picMkLst>
        </pc:picChg>
      </pc:sldChg>
      <pc:sldChg chg="addSp delSp modSp new mod modTransition setBg delDesignElem">
        <pc:chgData name="Wallace, Leonard" userId="a4e721d7-d590-4074-b672-4cd62b15835e" providerId="ADAL" clId="{92498C35-47DB-45D3-B51B-E1D3352715D2}" dt="2023-04-17T12:43:45.823" v="1779"/>
        <pc:sldMkLst>
          <pc:docMk/>
          <pc:sldMk cId="2252095866" sldId="799"/>
        </pc:sldMkLst>
        <pc:spChg chg="add del">
          <ac:chgData name="Wallace, Leonard" userId="a4e721d7-d590-4074-b672-4cd62b15835e" providerId="ADAL" clId="{92498C35-47DB-45D3-B51B-E1D3352715D2}" dt="2023-04-17T12:29:28.663" v="1754" actId="26606"/>
          <ac:spMkLst>
            <pc:docMk/>
            <pc:sldMk cId="2252095866" sldId="799"/>
            <ac:spMk id="8" creationId="{DFB3CEA1-88D9-42FB-88ED-1E9807FE6596}"/>
          </ac:spMkLst>
        </pc:spChg>
        <pc:spChg chg="add del">
          <ac:chgData name="Wallace, Leonard" userId="a4e721d7-d590-4074-b672-4cd62b15835e" providerId="ADAL" clId="{92498C35-47DB-45D3-B51B-E1D3352715D2}" dt="2023-04-17T12:29:28.663" v="1754" actId="26606"/>
          <ac:spMkLst>
            <pc:docMk/>
            <pc:sldMk cId="2252095866" sldId="799"/>
            <ac:spMk id="10" creationId="{9A6C928E-4252-4F33-8C34-E50A12A3170B}"/>
          </ac:spMkLst>
        </pc:spChg>
        <pc:spChg chg="add del">
          <ac:chgData name="Wallace, Leonard" userId="a4e721d7-d590-4074-b672-4cd62b15835e" providerId="ADAL" clId="{92498C35-47DB-45D3-B51B-E1D3352715D2}" dt="2023-04-17T12:43:45.823" v="1779"/>
          <ac:spMkLst>
            <pc:docMk/>
            <pc:sldMk cId="2252095866" sldId="799"/>
            <ac:spMk id="15" creationId="{DFB3CEA1-88D9-42FB-88ED-1E9807FE6596}"/>
          </ac:spMkLst>
        </pc:spChg>
        <pc:spChg chg="add del">
          <ac:chgData name="Wallace, Leonard" userId="a4e721d7-d590-4074-b672-4cd62b15835e" providerId="ADAL" clId="{92498C35-47DB-45D3-B51B-E1D3352715D2}" dt="2023-04-17T12:43:45.823" v="1779"/>
          <ac:spMkLst>
            <pc:docMk/>
            <pc:sldMk cId="2252095866" sldId="799"/>
            <ac:spMk id="17" creationId="{9A6C928E-4252-4F33-8C34-E50A12A3170B}"/>
          </ac:spMkLst>
        </pc:spChg>
        <pc:picChg chg="add mod">
          <ac:chgData name="Wallace, Leonard" userId="a4e721d7-d590-4074-b672-4cd62b15835e" providerId="ADAL" clId="{92498C35-47DB-45D3-B51B-E1D3352715D2}" dt="2023-04-17T12:29:31.604" v="1755" actId="27614"/>
          <ac:picMkLst>
            <pc:docMk/>
            <pc:sldMk cId="2252095866" sldId="799"/>
            <ac:picMk id="3" creationId="{7A8EDF7D-6742-49A0-A8C6-673F7BBE4FDC}"/>
          </ac:picMkLst>
        </pc:picChg>
      </pc:sldChg>
      <pc:sldChg chg="addSp delSp modSp new mod modTransition setBg delDesignElem">
        <pc:chgData name="Wallace, Leonard" userId="a4e721d7-d590-4074-b672-4cd62b15835e" providerId="ADAL" clId="{92498C35-47DB-45D3-B51B-E1D3352715D2}" dt="2023-04-17T12:43:45.823" v="1779"/>
        <pc:sldMkLst>
          <pc:docMk/>
          <pc:sldMk cId="3977151758" sldId="800"/>
        </pc:sldMkLst>
        <pc:spChg chg="add del">
          <ac:chgData name="Wallace, Leonard" userId="a4e721d7-d590-4074-b672-4cd62b15835e" providerId="ADAL" clId="{92498C35-47DB-45D3-B51B-E1D3352715D2}" dt="2023-04-17T12:43:45.823" v="1779"/>
          <ac:spMkLst>
            <pc:docMk/>
            <pc:sldMk cId="3977151758" sldId="800"/>
            <ac:spMk id="8" creationId="{DFB3CEA1-88D9-42FB-88ED-1E9807FE6596}"/>
          </ac:spMkLst>
        </pc:spChg>
        <pc:spChg chg="add del">
          <ac:chgData name="Wallace, Leonard" userId="a4e721d7-d590-4074-b672-4cd62b15835e" providerId="ADAL" clId="{92498C35-47DB-45D3-B51B-E1D3352715D2}" dt="2023-04-17T12:43:45.823" v="1779"/>
          <ac:spMkLst>
            <pc:docMk/>
            <pc:sldMk cId="3977151758" sldId="800"/>
            <ac:spMk id="10" creationId="{9A6C928E-4252-4F33-8C34-E50A12A3170B}"/>
          </ac:spMkLst>
        </pc:spChg>
        <pc:picChg chg="add mod">
          <ac:chgData name="Wallace, Leonard" userId="a4e721d7-d590-4074-b672-4cd62b15835e" providerId="ADAL" clId="{92498C35-47DB-45D3-B51B-E1D3352715D2}" dt="2023-04-17T12:30:51.307" v="1758" actId="26606"/>
          <ac:picMkLst>
            <pc:docMk/>
            <pc:sldMk cId="3977151758" sldId="800"/>
            <ac:picMk id="3" creationId="{F91C8091-611B-4D68-87BC-E19D94197F8D}"/>
          </ac:picMkLst>
        </pc:picChg>
      </pc:sldChg>
      <pc:sldChg chg="addSp delSp modSp new del mod setBg">
        <pc:chgData name="Wallace, Leonard" userId="a4e721d7-d590-4074-b672-4cd62b15835e" providerId="ADAL" clId="{92498C35-47DB-45D3-B51B-E1D3352715D2}" dt="2023-04-17T15:44:53.346" v="2122" actId="47"/>
        <pc:sldMkLst>
          <pc:docMk/>
          <pc:sldMk cId="538945173" sldId="801"/>
        </pc:sldMkLst>
        <pc:spChg chg="mod">
          <ac:chgData name="Wallace, Leonard" userId="a4e721d7-d590-4074-b672-4cd62b15835e" providerId="ADAL" clId="{92498C35-47DB-45D3-B51B-E1D3352715D2}" dt="2023-04-17T15:44:51.012" v="2121" actId="21"/>
          <ac:spMkLst>
            <pc:docMk/>
            <pc:sldMk cId="538945173" sldId="801"/>
            <ac:spMk id="2" creationId="{4DFE59E2-1273-4389-AF8A-28AB01EE7360}"/>
          </ac:spMkLst>
        </pc:spChg>
        <pc:spChg chg="del">
          <ac:chgData name="Wallace, Leonard" userId="a4e721d7-d590-4074-b672-4cd62b15835e" providerId="ADAL" clId="{92498C35-47DB-45D3-B51B-E1D3352715D2}" dt="2023-04-17T12:59:02.629" v="1793" actId="22"/>
          <ac:spMkLst>
            <pc:docMk/>
            <pc:sldMk cId="538945173" sldId="801"/>
            <ac:spMk id="3" creationId="{CCFE49CF-89C7-40D7-B6D9-E1D701C450D6}"/>
          </ac:spMkLst>
        </pc:spChg>
        <pc:spChg chg="add del">
          <ac:chgData name="Wallace, Leonard" userId="a4e721d7-d590-4074-b672-4cd62b15835e" providerId="ADAL" clId="{92498C35-47DB-45D3-B51B-E1D3352715D2}" dt="2023-04-17T13:01:44.225" v="1814" actId="26606"/>
          <ac:spMkLst>
            <pc:docMk/>
            <pc:sldMk cId="538945173" sldId="801"/>
            <ac:spMk id="10" creationId="{16C5FA50-8D52-4617-AF91-5C7B1C8352F1}"/>
          </ac:spMkLst>
        </pc:spChg>
        <pc:spChg chg="add del">
          <ac:chgData name="Wallace, Leonard" userId="a4e721d7-d590-4074-b672-4cd62b15835e" providerId="ADAL" clId="{92498C35-47DB-45D3-B51B-E1D3352715D2}" dt="2023-04-17T13:01:44.225" v="1814" actId="26606"/>
          <ac:spMkLst>
            <pc:docMk/>
            <pc:sldMk cId="538945173" sldId="801"/>
            <ac:spMk id="12" creationId="{E223798C-12AD-4B0C-A50C-D676347D67CF}"/>
          </ac:spMkLst>
        </pc:spChg>
        <pc:spChg chg="add del">
          <ac:chgData name="Wallace, Leonard" userId="a4e721d7-d590-4074-b672-4cd62b15835e" providerId="ADAL" clId="{92498C35-47DB-45D3-B51B-E1D3352715D2}" dt="2023-04-17T15:15:02.923" v="2091" actId="26606"/>
          <ac:spMkLst>
            <pc:docMk/>
            <pc:sldMk cId="538945173" sldId="801"/>
            <ac:spMk id="14" creationId="{84D4DDB8-B68F-45B0-9F62-C4279996F672}"/>
          </ac:spMkLst>
        </pc:spChg>
        <pc:spChg chg="add del">
          <ac:chgData name="Wallace, Leonard" userId="a4e721d7-d590-4074-b672-4cd62b15835e" providerId="ADAL" clId="{92498C35-47DB-45D3-B51B-E1D3352715D2}" dt="2023-04-17T15:15:02.923" v="2091" actId="26606"/>
          <ac:spMkLst>
            <pc:docMk/>
            <pc:sldMk cId="538945173" sldId="801"/>
            <ac:spMk id="15" creationId="{5DCB5928-DC7D-4612-9922-441966E15627}"/>
          </ac:spMkLst>
        </pc:spChg>
        <pc:spChg chg="add del">
          <ac:chgData name="Wallace, Leonard" userId="a4e721d7-d590-4074-b672-4cd62b15835e" providerId="ADAL" clId="{92498C35-47DB-45D3-B51B-E1D3352715D2}" dt="2023-04-17T15:15:02.923" v="2091" actId="26606"/>
          <ac:spMkLst>
            <pc:docMk/>
            <pc:sldMk cId="538945173" sldId="801"/>
            <ac:spMk id="16" creationId="{AF2F604E-43BE-4DC3-B983-E071523364F8}"/>
          </ac:spMkLst>
        </pc:spChg>
        <pc:spChg chg="add del">
          <ac:chgData name="Wallace, Leonard" userId="a4e721d7-d590-4074-b672-4cd62b15835e" providerId="ADAL" clId="{92498C35-47DB-45D3-B51B-E1D3352715D2}" dt="2023-04-17T15:15:02.923" v="2091" actId="26606"/>
          <ac:spMkLst>
            <pc:docMk/>
            <pc:sldMk cId="538945173" sldId="801"/>
            <ac:spMk id="17" creationId="{682C1161-1736-45EC-99B7-33F3CAE9D517}"/>
          </ac:spMkLst>
        </pc:spChg>
        <pc:spChg chg="add del">
          <ac:chgData name="Wallace, Leonard" userId="a4e721d7-d590-4074-b672-4cd62b15835e" providerId="ADAL" clId="{92498C35-47DB-45D3-B51B-E1D3352715D2}" dt="2023-04-17T15:15:02.923" v="2091" actId="26606"/>
          <ac:spMkLst>
            <pc:docMk/>
            <pc:sldMk cId="538945173" sldId="801"/>
            <ac:spMk id="18" creationId="{08C9B587-E65E-4B52-B37C-ABEBB6E87928}"/>
          </ac:spMkLst>
        </pc:spChg>
        <pc:spChg chg="add del">
          <ac:chgData name="Wallace, Leonard" userId="a4e721d7-d590-4074-b672-4cd62b15835e" providerId="ADAL" clId="{92498C35-47DB-45D3-B51B-E1D3352715D2}" dt="2023-04-17T15:16:02.569" v="2106" actId="26606"/>
          <ac:spMkLst>
            <pc:docMk/>
            <pc:sldMk cId="538945173" sldId="801"/>
            <ac:spMk id="23" creationId="{16C5FA50-8D52-4617-AF91-5C7B1C8352F1}"/>
          </ac:spMkLst>
        </pc:spChg>
        <pc:spChg chg="add del">
          <ac:chgData name="Wallace, Leonard" userId="a4e721d7-d590-4074-b672-4cd62b15835e" providerId="ADAL" clId="{92498C35-47DB-45D3-B51B-E1D3352715D2}" dt="2023-04-17T15:16:02.569" v="2106" actId="26606"/>
          <ac:spMkLst>
            <pc:docMk/>
            <pc:sldMk cId="538945173" sldId="801"/>
            <ac:spMk id="25" creationId="{E223798C-12AD-4B0C-A50C-D676347D67CF}"/>
          </ac:spMkLst>
        </pc:spChg>
        <pc:spChg chg="add del">
          <ac:chgData name="Wallace, Leonard" userId="a4e721d7-d590-4074-b672-4cd62b15835e" providerId="ADAL" clId="{92498C35-47DB-45D3-B51B-E1D3352715D2}" dt="2023-04-17T15:15:41.350" v="2099" actId="26606"/>
          <ac:spMkLst>
            <pc:docMk/>
            <pc:sldMk cId="538945173" sldId="801"/>
            <ac:spMk id="29" creationId="{FE961134-5932-632E-C9D3-6135619545C2}"/>
          </ac:spMkLst>
        </pc:spChg>
        <pc:spChg chg="add del">
          <ac:chgData name="Wallace, Leonard" userId="a4e721d7-d590-4074-b672-4cd62b15835e" providerId="ADAL" clId="{92498C35-47DB-45D3-B51B-E1D3352715D2}" dt="2023-04-17T15:15:38.335" v="2097" actId="26606"/>
          <ac:spMkLst>
            <pc:docMk/>
            <pc:sldMk cId="538945173" sldId="801"/>
            <ac:spMk id="30" creationId="{1707FC24-6981-43D9-B525-C7832BA22463}"/>
          </ac:spMkLst>
        </pc:spChg>
        <pc:spChg chg="add del">
          <ac:chgData name="Wallace, Leonard" userId="a4e721d7-d590-4074-b672-4cd62b15835e" providerId="ADAL" clId="{92498C35-47DB-45D3-B51B-E1D3352715D2}" dt="2023-04-17T15:15:41.350" v="2099" actId="26606"/>
          <ac:spMkLst>
            <pc:docMk/>
            <pc:sldMk cId="538945173" sldId="801"/>
            <ac:spMk id="32" creationId="{C3896A03-3945-419A-B66B-4EE266EDD152}"/>
          </ac:spMkLst>
        </pc:spChg>
        <pc:spChg chg="add del">
          <ac:chgData name="Wallace, Leonard" userId="a4e721d7-d590-4074-b672-4cd62b15835e" providerId="ADAL" clId="{92498C35-47DB-45D3-B51B-E1D3352715D2}" dt="2023-04-17T15:15:41.350" v="2099" actId="26606"/>
          <ac:spMkLst>
            <pc:docMk/>
            <pc:sldMk cId="538945173" sldId="801"/>
            <ac:spMk id="34" creationId="{B34F5AD2-EDBD-4BBD-A55C-EAFFD0C7097A}"/>
          </ac:spMkLst>
        </pc:spChg>
        <pc:spChg chg="add del">
          <ac:chgData name="Wallace, Leonard" userId="a4e721d7-d590-4074-b672-4cd62b15835e" providerId="ADAL" clId="{92498C35-47DB-45D3-B51B-E1D3352715D2}" dt="2023-04-17T15:15:41.350" v="2099" actId="26606"/>
          <ac:spMkLst>
            <pc:docMk/>
            <pc:sldMk cId="538945173" sldId="801"/>
            <ac:spMk id="36" creationId="{450D3AD2-FA80-415F-A9CE-54D884561CD7}"/>
          </ac:spMkLst>
        </pc:spChg>
        <pc:spChg chg="add del">
          <ac:chgData name="Wallace, Leonard" userId="a4e721d7-d590-4074-b672-4cd62b15835e" providerId="ADAL" clId="{92498C35-47DB-45D3-B51B-E1D3352715D2}" dt="2023-04-17T15:15:44.643" v="2101" actId="26606"/>
          <ac:spMkLst>
            <pc:docMk/>
            <pc:sldMk cId="538945173" sldId="801"/>
            <ac:spMk id="38" creationId="{6753252F-4873-4F63-801D-CC719279A7D5}"/>
          </ac:spMkLst>
        </pc:spChg>
        <pc:spChg chg="add del">
          <ac:chgData name="Wallace, Leonard" userId="a4e721d7-d590-4074-b672-4cd62b15835e" providerId="ADAL" clId="{92498C35-47DB-45D3-B51B-E1D3352715D2}" dt="2023-04-17T15:15:44.643" v="2101" actId="26606"/>
          <ac:spMkLst>
            <pc:docMk/>
            <pc:sldMk cId="538945173" sldId="801"/>
            <ac:spMk id="39" creationId="{047C8CCB-F95D-4249-92DD-651249D3535A}"/>
          </ac:spMkLst>
        </pc:spChg>
        <pc:spChg chg="add del">
          <ac:chgData name="Wallace, Leonard" userId="a4e721d7-d590-4074-b672-4cd62b15835e" providerId="ADAL" clId="{92498C35-47DB-45D3-B51B-E1D3352715D2}" dt="2023-04-17T15:15:58.820" v="2103" actId="26606"/>
          <ac:spMkLst>
            <pc:docMk/>
            <pc:sldMk cId="538945173" sldId="801"/>
            <ac:spMk id="41" creationId="{C3896A03-3945-419A-B66B-4EE266EDD152}"/>
          </ac:spMkLst>
        </pc:spChg>
        <pc:spChg chg="add del">
          <ac:chgData name="Wallace, Leonard" userId="a4e721d7-d590-4074-b672-4cd62b15835e" providerId="ADAL" clId="{92498C35-47DB-45D3-B51B-E1D3352715D2}" dt="2023-04-17T15:15:58.820" v="2103" actId="26606"/>
          <ac:spMkLst>
            <pc:docMk/>
            <pc:sldMk cId="538945173" sldId="801"/>
            <ac:spMk id="42" creationId="{B34F5AD2-EDBD-4BBD-A55C-EAFFD0C7097A}"/>
          </ac:spMkLst>
        </pc:spChg>
        <pc:spChg chg="add del">
          <ac:chgData name="Wallace, Leonard" userId="a4e721d7-d590-4074-b672-4cd62b15835e" providerId="ADAL" clId="{92498C35-47DB-45D3-B51B-E1D3352715D2}" dt="2023-04-17T15:15:58.820" v="2103" actId="26606"/>
          <ac:spMkLst>
            <pc:docMk/>
            <pc:sldMk cId="538945173" sldId="801"/>
            <ac:spMk id="43" creationId="{450D3AD2-FA80-415F-A9CE-54D884561CD7}"/>
          </ac:spMkLst>
        </pc:spChg>
        <pc:spChg chg="add del">
          <ac:chgData name="Wallace, Leonard" userId="a4e721d7-d590-4074-b672-4cd62b15835e" providerId="ADAL" clId="{92498C35-47DB-45D3-B51B-E1D3352715D2}" dt="2023-04-17T15:15:58.820" v="2103" actId="26606"/>
          <ac:spMkLst>
            <pc:docMk/>
            <pc:sldMk cId="538945173" sldId="801"/>
            <ac:spMk id="44" creationId="{FE961134-5932-632E-C9D3-6135619545C2}"/>
          </ac:spMkLst>
        </pc:spChg>
        <pc:spChg chg="add del">
          <ac:chgData name="Wallace, Leonard" userId="a4e721d7-d590-4074-b672-4cd62b15835e" providerId="ADAL" clId="{92498C35-47DB-45D3-B51B-E1D3352715D2}" dt="2023-04-17T15:16:02.549" v="2105" actId="26606"/>
          <ac:spMkLst>
            <pc:docMk/>
            <pc:sldMk cId="538945173" sldId="801"/>
            <ac:spMk id="46" creationId="{C3896A03-3945-419A-B66B-4EE266EDD152}"/>
          </ac:spMkLst>
        </pc:spChg>
        <pc:spChg chg="add del">
          <ac:chgData name="Wallace, Leonard" userId="a4e721d7-d590-4074-b672-4cd62b15835e" providerId="ADAL" clId="{92498C35-47DB-45D3-B51B-E1D3352715D2}" dt="2023-04-17T15:16:02.549" v="2105" actId="26606"/>
          <ac:spMkLst>
            <pc:docMk/>
            <pc:sldMk cId="538945173" sldId="801"/>
            <ac:spMk id="47" creationId="{B34F5AD2-EDBD-4BBD-A55C-EAFFD0C7097A}"/>
          </ac:spMkLst>
        </pc:spChg>
        <pc:spChg chg="add del">
          <ac:chgData name="Wallace, Leonard" userId="a4e721d7-d590-4074-b672-4cd62b15835e" providerId="ADAL" clId="{92498C35-47DB-45D3-B51B-E1D3352715D2}" dt="2023-04-17T15:16:02.549" v="2105" actId="26606"/>
          <ac:spMkLst>
            <pc:docMk/>
            <pc:sldMk cId="538945173" sldId="801"/>
            <ac:spMk id="48" creationId="{450D3AD2-FA80-415F-A9CE-54D884561CD7}"/>
          </ac:spMkLst>
        </pc:spChg>
        <pc:spChg chg="add del">
          <ac:chgData name="Wallace, Leonard" userId="a4e721d7-d590-4074-b672-4cd62b15835e" providerId="ADAL" clId="{92498C35-47DB-45D3-B51B-E1D3352715D2}" dt="2023-04-17T15:16:02.549" v="2105" actId="26606"/>
          <ac:spMkLst>
            <pc:docMk/>
            <pc:sldMk cId="538945173" sldId="801"/>
            <ac:spMk id="49" creationId="{D1CFF801-876A-8C0A-5ACA-7FA925DF0086}"/>
          </ac:spMkLst>
        </pc:spChg>
        <pc:spChg chg="add">
          <ac:chgData name="Wallace, Leonard" userId="a4e721d7-d590-4074-b672-4cd62b15835e" providerId="ADAL" clId="{92498C35-47DB-45D3-B51B-E1D3352715D2}" dt="2023-04-17T15:16:02.569" v="2106" actId="26606"/>
          <ac:spMkLst>
            <pc:docMk/>
            <pc:sldMk cId="538945173" sldId="801"/>
            <ac:spMk id="51" creationId="{73AD41DB-DF9F-49BC-85AE-6AB1840AD517}"/>
          </ac:spMkLst>
        </pc:spChg>
        <pc:spChg chg="add">
          <ac:chgData name="Wallace, Leonard" userId="a4e721d7-d590-4074-b672-4cd62b15835e" providerId="ADAL" clId="{92498C35-47DB-45D3-B51B-E1D3352715D2}" dt="2023-04-17T15:16:02.569" v="2106" actId="26606"/>
          <ac:spMkLst>
            <pc:docMk/>
            <pc:sldMk cId="538945173" sldId="801"/>
            <ac:spMk id="54" creationId="{DAE4F0E0-6CFD-5B2E-47F4-206D26575569}"/>
          </ac:spMkLst>
        </pc:spChg>
        <pc:grpChg chg="add">
          <ac:chgData name="Wallace, Leonard" userId="a4e721d7-d590-4074-b672-4cd62b15835e" providerId="ADAL" clId="{92498C35-47DB-45D3-B51B-E1D3352715D2}" dt="2023-04-17T15:16:02.569" v="2106" actId="26606"/>
          <ac:grpSpMkLst>
            <pc:docMk/>
            <pc:sldMk cId="538945173" sldId="801"/>
            <ac:grpSpMk id="52" creationId="{A4AE1828-51FD-4AD7-BCF6-9AF5C696CE5D}"/>
          </ac:grpSpMkLst>
        </pc:grpChg>
        <pc:picChg chg="add del mod ord">
          <ac:chgData name="Wallace, Leonard" userId="a4e721d7-d590-4074-b672-4cd62b15835e" providerId="ADAL" clId="{92498C35-47DB-45D3-B51B-E1D3352715D2}" dt="2023-04-17T15:44:16.143" v="2120" actId="478"/>
          <ac:picMkLst>
            <pc:docMk/>
            <pc:sldMk cId="538945173" sldId="801"/>
            <ac:picMk id="5" creationId="{743AC860-9844-4441-AB32-C78A014897DF}"/>
          </ac:picMkLst>
        </pc:picChg>
      </pc:sldChg>
      <pc:sldChg chg="addSp delSp modSp new mod setBg modClrScheme chgLayout">
        <pc:chgData name="Wallace, Leonard" userId="a4e721d7-d590-4074-b672-4cd62b15835e" providerId="ADAL" clId="{92498C35-47DB-45D3-B51B-E1D3352715D2}" dt="2023-04-17T13:14:02.656" v="1887"/>
        <pc:sldMkLst>
          <pc:docMk/>
          <pc:sldMk cId="1379594597" sldId="802"/>
        </pc:sldMkLst>
        <pc:spChg chg="add del mod">
          <ac:chgData name="Wallace, Leonard" userId="a4e721d7-d590-4074-b672-4cd62b15835e" providerId="ADAL" clId="{92498C35-47DB-45D3-B51B-E1D3352715D2}" dt="2023-04-17T13:14:02.656" v="1887"/>
          <ac:spMkLst>
            <pc:docMk/>
            <pc:sldMk cId="1379594597" sldId="802"/>
            <ac:spMk id="3" creationId="{F32B6C1A-D0BF-46AA-B58F-9B89B8E15A78}"/>
          </ac:spMkLst>
        </pc:spChg>
        <pc:spChg chg="add del mod ord">
          <ac:chgData name="Wallace, Leonard" userId="a4e721d7-d590-4074-b672-4cd62b15835e" providerId="ADAL" clId="{92498C35-47DB-45D3-B51B-E1D3352715D2}" dt="2023-04-17T13:11:30.928" v="1861" actId="700"/>
          <ac:spMkLst>
            <pc:docMk/>
            <pc:sldMk cId="1379594597" sldId="802"/>
            <ac:spMk id="4" creationId="{0563A24D-6FC3-4876-B7B5-62EFC0293469}"/>
          </ac:spMkLst>
        </pc:spChg>
        <pc:spChg chg="add del mod ord">
          <ac:chgData name="Wallace, Leonard" userId="a4e721d7-d590-4074-b672-4cd62b15835e" providerId="ADAL" clId="{92498C35-47DB-45D3-B51B-E1D3352715D2}" dt="2023-04-17T13:11:30.928" v="1861" actId="700"/>
          <ac:spMkLst>
            <pc:docMk/>
            <pc:sldMk cId="1379594597" sldId="802"/>
            <ac:spMk id="5" creationId="{846B863E-A387-4C53-A61D-1F6E2D211CF9}"/>
          </ac:spMkLst>
        </pc:spChg>
        <pc:spChg chg="add del mod ord">
          <ac:chgData name="Wallace, Leonard" userId="a4e721d7-d590-4074-b672-4cd62b15835e" providerId="ADAL" clId="{92498C35-47DB-45D3-B51B-E1D3352715D2}" dt="2023-04-17T13:11:30.928" v="1861" actId="700"/>
          <ac:spMkLst>
            <pc:docMk/>
            <pc:sldMk cId="1379594597" sldId="802"/>
            <ac:spMk id="6" creationId="{98E053DF-27AE-41F6-B9D7-1F3592223895}"/>
          </ac:spMkLst>
        </pc:spChg>
        <pc:spChg chg="add mod ord">
          <ac:chgData name="Wallace, Leonard" userId="a4e721d7-d590-4074-b672-4cd62b15835e" providerId="ADAL" clId="{92498C35-47DB-45D3-B51B-E1D3352715D2}" dt="2023-04-17T13:12:32.177" v="1870" actId="255"/>
          <ac:spMkLst>
            <pc:docMk/>
            <pc:sldMk cId="1379594597" sldId="802"/>
            <ac:spMk id="7" creationId="{7FA4154B-C2EE-4629-AD78-C974257F1A64}"/>
          </ac:spMkLst>
        </pc:spChg>
        <pc:spChg chg="add del">
          <ac:chgData name="Wallace, Leonard" userId="a4e721d7-d590-4074-b672-4cd62b15835e" providerId="ADAL" clId="{92498C35-47DB-45D3-B51B-E1D3352715D2}" dt="2023-04-17T13:07:49.245" v="1851" actId="26606"/>
          <ac:spMkLst>
            <pc:docMk/>
            <pc:sldMk cId="1379594597" sldId="802"/>
            <ac:spMk id="8" creationId="{907EF6B7-1338-4443-8C46-6A318D952DFD}"/>
          </ac:spMkLst>
        </pc:spChg>
        <pc:spChg chg="add mod ord">
          <ac:chgData name="Wallace, Leonard" userId="a4e721d7-d590-4074-b672-4cd62b15835e" providerId="ADAL" clId="{92498C35-47DB-45D3-B51B-E1D3352715D2}" dt="2023-04-17T13:13:51.379" v="1885" actId="27636"/>
          <ac:spMkLst>
            <pc:docMk/>
            <pc:sldMk cId="1379594597" sldId="802"/>
            <ac:spMk id="9" creationId="{FA65028B-ED71-4DBF-86BA-6EDBA2E04EB8}"/>
          </ac:spMkLst>
        </pc:spChg>
        <pc:spChg chg="add del">
          <ac:chgData name="Wallace, Leonard" userId="a4e721d7-d590-4074-b672-4cd62b15835e" providerId="ADAL" clId="{92498C35-47DB-45D3-B51B-E1D3352715D2}" dt="2023-04-17T13:07:49.245" v="1851" actId="26606"/>
          <ac:spMkLst>
            <pc:docMk/>
            <pc:sldMk cId="1379594597" sldId="802"/>
            <ac:spMk id="10" creationId="{DAAE4CDD-124C-4DCF-9584-B6033B545DD5}"/>
          </ac:spMkLst>
        </pc:spChg>
        <pc:spChg chg="add mod ord">
          <ac:chgData name="Wallace, Leonard" userId="a4e721d7-d590-4074-b672-4cd62b15835e" providerId="ADAL" clId="{92498C35-47DB-45D3-B51B-E1D3352715D2}" dt="2023-04-17T13:13:22.232" v="1878" actId="255"/>
          <ac:spMkLst>
            <pc:docMk/>
            <pc:sldMk cId="1379594597" sldId="802"/>
            <ac:spMk id="11" creationId="{0647DC96-81FD-451A-8558-F5A34519F17C}"/>
          </ac:spMkLst>
        </pc:spChg>
        <pc:spChg chg="add del">
          <ac:chgData name="Wallace, Leonard" userId="a4e721d7-d590-4074-b672-4cd62b15835e" providerId="ADAL" clId="{92498C35-47DB-45D3-B51B-E1D3352715D2}" dt="2023-04-17T13:07:49.245" v="1851" actId="26606"/>
          <ac:spMkLst>
            <pc:docMk/>
            <pc:sldMk cId="1379594597" sldId="802"/>
            <ac:spMk id="12" creationId="{081E4A58-353D-44AE-B2FC-2A74E2E400F7}"/>
          </ac:spMkLst>
        </pc:spChg>
      </pc:sldChg>
      <pc:sldChg chg="addSp delSp modSp new mod">
        <pc:chgData name="Wallace, Leonard" userId="a4e721d7-d590-4074-b672-4cd62b15835e" providerId="ADAL" clId="{92498C35-47DB-45D3-B51B-E1D3352715D2}" dt="2023-04-17T14:17:36.455" v="1928" actId="27636"/>
        <pc:sldMkLst>
          <pc:docMk/>
          <pc:sldMk cId="339617061" sldId="803"/>
        </pc:sldMkLst>
        <pc:spChg chg="mod">
          <ac:chgData name="Wallace, Leonard" userId="a4e721d7-d590-4074-b672-4cd62b15835e" providerId="ADAL" clId="{92498C35-47DB-45D3-B51B-E1D3352715D2}" dt="2023-04-17T14:14:32.015" v="1913" actId="122"/>
          <ac:spMkLst>
            <pc:docMk/>
            <pc:sldMk cId="339617061" sldId="803"/>
            <ac:spMk id="2" creationId="{7D57EC71-9FB8-4AE4-A077-C67B07769696}"/>
          </ac:spMkLst>
        </pc:spChg>
        <pc:spChg chg="mod">
          <ac:chgData name="Wallace, Leonard" userId="a4e721d7-d590-4074-b672-4cd62b15835e" providerId="ADAL" clId="{92498C35-47DB-45D3-B51B-E1D3352715D2}" dt="2023-04-17T14:17:36.455" v="1928" actId="27636"/>
          <ac:spMkLst>
            <pc:docMk/>
            <pc:sldMk cId="339617061" sldId="803"/>
            <ac:spMk id="3" creationId="{1660FA62-11BF-4AA2-A7DD-CC9EF1AD26A3}"/>
          </ac:spMkLst>
        </pc:spChg>
        <pc:spChg chg="del">
          <ac:chgData name="Wallace, Leonard" userId="a4e721d7-d590-4074-b672-4cd62b15835e" providerId="ADAL" clId="{92498C35-47DB-45D3-B51B-E1D3352715D2}" dt="2023-04-17T14:14:50.847" v="1914"/>
          <ac:spMkLst>
            <pc:docMk/>
            <pc:sldMk cId="339617061" sldId="803"/>
            <ac:spMk id="4" creationId="{0AFD3B7C-0785-415B-85CC-948D7877A9EF}"/>
          </ac:spMkLst>
        </pc:spChg>
        <pc:picChg chg="add mod">
          <ac:chgData name="Wallace, Leonard" userId="a4e721d7-d590-4074-b672-4cd62b15835e" providerId="ADAL" clId="{92498C35-47DB-45D3-B51B-E1D3352715D2}" dt="2023-04-17T14:14:56.592" v="1916" actId="14100"/>
          <ac:picMkLst>
            <pc:docMk/>
            <pc:sldMk cId="339617061" sldId="803"/>
            <ac:picMk id="5" creationId="{020655A8-A2C7-467A-B0BA-68BFE0C9554B}"/>
          </ac:picMkLst>
        </pc:picChg>
      </pc:sldChg>
      <pc:sldChg chg="new del">
        <pc:chgData name="Wallace, Leonard" userId="a4e721d7-d590-4074-b672-4cd62b15835e" providerId="ADAL" clId="{92498C35-47DB-45D3-B51B-E1D3352715D2}" dt="2023-04-17T14:13:33.642" v="1904" actId="47"/>
        <pc:sldMkLst>
          <pc:docMk/>
          <pc:sldMk cId="3512735533" sldId="803"/>
        </pc:sldMkLst>
      </pc:sldChg>
      <pc:sldChg chg="addSp delSp modSp new mod setBg">
        <pc:chgData name="Wallace, Leonard" userId="a4e721d7-d590-4074-b672-4cd62b15835e" providerId="ADAL" clId="{92498C35-47DB-45D3-B51B-E1D3352715D2}" dt="2023-04-17T14:44:46.352" v="2008" actId="14100"/>
        <pc:sldMkLst>
          <pc:docMk/>
          <pc:sldMk cId="102115084" sldId="804"/>
        </pc:sldMkLst>
        <pc:spChg chg="mod">
          <ac:chgData name="Wallace, Leonard" userId="a4e721d7-d590-4074-b672-4cd62b15835e" providerId="ADAL" clId="{92498C35-47DB-45D3-B51B-E1D3352715D2}" dt="2023-04-17T14:44:30.492" v="2006" actId="26606"/>
          <ac:spMkLst>
            <pc:docMk/>
            <pc:sldMk cId="102115084" sldId="804"/>
            <ac:spMk id="2" creationId="{2954C306-3BD6-49F4-B206-A2F670517F72}"/>
          </ac:spMkLst>
        </pc:spChg>
        <pc:spChg chg="del">
          <ac:chgData name="Wallace, Leonard" userId="a4e721d7-d590-4074-b672-4cd62b15835e" providerId="ADAL" clId="{92498C35-47DB-45D3-B51B-E1D3352715D2}" dt="2023-04-17T14:43:27.157" v="2002" actId="22"/>
          <ac:spMkLst>
            <pc:docMk/>
            <pc:sldMk cId="102115084" sldId="804"/>
            <ac:spMk id="3" creationId="{BA45B054-B242-44B6-9832-6DB628D1BD29}"/>
          </ac:spMkLst>
        </pc:spChg>
        <pc:spChg chg="add">
          <ac:chgData name="Wallace, Leonard" userId="a4e721d7-d590-4074-b672-4cd62b15835e" providerId="ADAL" clId="{92498C35-47DB-45D3-B51B-E1D3352715D2}" dt="2023-04-17T14:44:30.492" v="2006" actId="26606"/>
          <ac:spMkLst>
            <pc:docMk/>
            <pc:sldMk cId="102115084" sldId="804"/>
            <ac:spMk id="10" creationId="{F0DCC097-1DB8-4B6D-85D0-6FBA0E1CA4BA}"/>
          </ac:spMkLst>
        </pc:spChg>
        <pc:spChg chg="add">
          <ac:chgData name="Wallace, Leonard" userId="a4e721d7-d590-4074-b672-4cd62b15835e" providerId="ADAL" clId="{92498C35-47DB-45D3-B51B-E1D3352715D2}" dt="2023-04-17T14:44:30.492" v="2006" actId="26606"/>
          <ac:spMkLst>
            <pc:docMk/>
            <pc:sldMk cId="102115084" sldId="804"/>
            <ac:spMk id="12" creationId="{E0B58608-23C8-4441-994D-C6823EEE1DB7}"/>
          </ac:spMkLst>
        </pc:spChg>
        <pc:picChg chg="add mod ord">
          <ac:chgData name="Wallace, Leonard" userId="a4e721d7-d590-4074-b672-4cd62b15835e" providerId="ADAL" clId="{92498C35-47DB-45D3-B51B-E1D3352715D2}" dt="2023-04-17T14:44:46.352" v="2008" actId="14100"/>
          <ac:picMkLst>
            <pc:docMk/>
            <pc:sldMk cId="102115084" sldId="804"/>
            <ac:picMk id="5" creationId="{F11C92CD-A847-42E0-8089-CD7745C65FBD}"/>
          </ac:picMkLst>
        </pc:picChg>
      </pc:sldChg>
      <pc:sldChg chg="addSp delSp modSp new mod setBg">
        <pc:chgData name="Wallace, Leonard" userId="a4e721d7-d590-4074-b672-4cd62b15835e" providerId="ADAL" clId="{92498C35-47DB-45D3-B51B-E1D3352715D2}" dt="2023-04-17T14:48:08.900" v="2019" actId="14100"/>
        <pc:sldMkLst>
          <pc:docMk/>
          <pc:sldMk cId="212091848" sldId="805"/>
        </pc:sldMkLst>
        <pc:spChg chg="mod ord">
          <ac:chgData name="Wallace, Leonard" userId="a4e721d7-d590-4074-b672-4cd62b15835e" providerId="ADAL" clId="{92498C35-47DB-45D3-B51B-E1D3352715D2}" dt="2023-04-17T14:47:45.565" v="2015" actId="26606"/>
          <ac:spMkLst>
            <pc:docMk/>
            <pc:sldMk cId="212091848" sldId="805"/>
            <ac:spMk id="2" creationId="{763F5CFB-8B4B-4C1E-91DC-90E1F85EF4CC}"/>
          </ac:spMkLst>
        </pc:spChg>
        <pc:spChg chg="del">
          <ac:chgData name="Wallace, Leonard" userId="a4e721d7-d590-4074-b672-4cd62b15835e" providerId="ADAL" clId="{92498C35-47DB-45D3-B51B-E1D3352715D2}" dt="2023-04-17T14:47:08.960" v="2012" actId="22"/>
          <ac:spMkLst>
            <pc:docMk/>
            <pc:sldMk cId="212091848" sldId="805"/>
            <ac:spMk id="3" creationId="{3D6F3766-6166-46D1-8D16-99CA6FC0FB7F}"/>
          </ac:spMkLst>
        </pc:spChg>
        <pc:spChg chg="add del">
          <ac:chgData name="Wallace, Leonard" userId="a4e721d7-d590-4074-b672-4cd62b15835e" providerId="ADAL" clId="{92498C35-47DB-45D3-B51B-E1D3352715D2}" dt="2023-04-17T14:47:45.550" v="2014" actId="26606"/>
          <ac:spMkLst>
            <pc:docMk/>
            <pc:sldMk cId="212091848" sldId="805"/>
            <ac:spMk id="10" creationId="{37C89E4B-3C9F-44B9-8B86-D9E3D112D8EC}"/>
          </ac:spMkLst>
        </pc:spChg>
        <pc:spChg chg="add">
          <ac:chgData name="Wallace, Leonard" userId="a4e721d7-d590-4074-b672-4cd62b15835e" providerId="ADAL" clId="{92498C35-47DB-45D3-B51B-E1D3352715D2}" dt="2023-04-17T14:47:45.565" v="2015" actId="26606"/>
          <ac:spMkLst>
            <pc:docMk/>
            <pc:sldMk cId="212091848" sldId="805"/>
            <ac:spMk id="16" creationId="{6753252F-4873-4F63-801D-CC719279A7D5}"/>
          </ac:spMkLst>
        </pc:spChg>
        <pc:spChg chg="add">
          <ac:chgData name="Wallace, Leonard" userId="a4e721d7-d590-4074-b672-4cd62b15835e" providerId="ADAL" clId="{92498C35-47DB-45D3-B51B-E1D3352715D2}" dt="2023-04-17T14:47:45.565" v="2015" actId="26606"/>
          <ac:spMkLst>
            <pc:docMk/>
            <pc:sldMk cId="212091848" sldId="805"/>
            <ac:spMk id="17" creationId="{047C8CCB-F95D-4249-92DD-651249D3535A}"/>
          </ac:spMkLst>
        </pc:spChg>
        <pc:picChg chg="add mod ord">
          <ac:chgData name="Wallace, Leonard" userId="a4e721d7-d590-4074-b672-4cd62b15835e" providerId="ADAL" clId="{92498C35-47DB-45D3-B51B-E1D3352715D2}" dt="2023-04-17T14:48:08.900" v="2019" actId="14100"/>
          <ac:picMkLst>
            <pc:docMk/>
            <pc:sldMk cId="212091848" sldId="805"/>
            <ac:picMk id="5" creationId="{EC4E1FF9-5FD3-4F04-A39A-484E29F42C9E}"/>
          </ac:picMkLst>
        </pc:picChg>
        <pc:cxnChg chg="add del">
          <ac:chgData name="Wallace, Leonard" userId="a4e721d7-d590-4074-b672-4cd62b15835e" providerId="ADAL" clId="{92498C35-47DB-45D3-B51B-E1D3352715D2}" dt="2023-04-17T14:47:45.550" v="2014" actId="26606"/>
          <ac:cxnSpMkLst>
            <pc:docMk/>
            <pc:sldMk cId="212091848" sldId="805"/>
            <ac:cxnSpMk id="12" creationId="{AA2EAA10-076F-46BD-8F0F-B9A2FB77A85C}"/>
          </ac:cxnSpMkLst>
        </pc:cxnChg>
        <pc:cxnChg chg="add del">
          <ac:chgData name="Wallace, Leonard" userId="a4e721d7-d590-4074-b672-4cd62b15835e" providerId="ADAL" clId="{92498C35-47DB-45D3-B51B-E1D3352715D2}" dt="2023-04-17T14:47:45.550" v="2014" actId="26606"/>
          <ac:cxnSpMkLst>
            <pc:docMk/>
            <pc:sldMk cId="212091848" sldId="805"/>
            <ac:cxnSpMk id="14" creationId="{D891E407-403B-4764-86C9-33A56D3BCAA3}"/>
          </ac:cxnSpMkLst>
        </pc:cxnChg>
      </pc:sldChg>
      <pc:sldChg chg="addSp delSp modSp new mod setBg modClrScheme chgLayout">
        <pc:chgData name="Wallace, Leonard" userId="a4e721d7-d590-4074-b672-4cd62b15835e" providerId="ADAL" clId="{92498C35-47DB-45D3-B51B-E1D3352715D2}" dt="2023-04-17T15:10:56.425" v="2090" actId="14100"/>
        <pc:sldMkLst>
          <pc:docMk/>
          <pc:sldMk cId="2544562687" sldId="807"/>
        </pc:sldMkLst>
        <pc:spChg chg="del">
          <ac:chgData name="Wallace, Leonard" userId="a4e721d7-d590-4074-b672-4cd62b15835e" providerId="ADAL" clId="{92498C35-47DB-45D3-B51B-E1D3352715D2}" dt="2023-04-17T15:10:33.513" v="2086" actId="700"/>
          <ac:spMkLst>
            <pc:docMk/>
            <pc:sldMk cId="2544562687" sldId="807"/>
            <ac:spMk id="2" creationId="{3CA546F4-C8AA-4A95-A350-BB6D18EAF53B}"/>
          </ac:spMkLst>
        </pc:spChg>
        <pc:spChg chg="del">
          <ac:chgData name="Wallace, Leonard" userId="a4e721d7-d590-4074-b672-4cd62b15835e" providerId="ADAL" clId="{92498C35-47DB-45D3-B51B-E1D3352715D2}" dt="2023-04-17T15:10:33.513" v="2086" actId="700"/>
          <ac:spMkLst>
            <pc:docMk/>
            <pc:sldMk cId="2544562687" sldId="807"/>
            <ac:spMk id="3" creationId="{27FB26A0-57DA-440B-93EA-8666F5DA20AC}"/>
          </ac:spMkLst>
        </pc:spChg>
        <pc:spChg chg="add">
          <ac:chgData name="Wallace, Leonard" userId="a4e721d7-d590-4074-b672-4cd62b15835e" providerId="ADAL" clId="{92498C35-47DB-45D3-B51B-E1D3352715D2}" dt="2023-04-17T15:10:41.821" v="2088" actId="26606"/>
          <ac:spMkLst>
            <pc:docMk/>
            <pc:sldMk cId="2544562687" sldId="807"/>
            <ac:spMk id="10" creationId="{F3060C83-F051-4F0E-ABAD-AA0DFC48B218}"/>
          </ac:spMkLst>
        </pc:spChg>
        <pc:spChg chg="add">
          <ac:chgData name="Wallace, Leonard" userId="a4e721d7-d590-4074-b672-4cd62b15835e" providerId="ADAL" clId="{92498C35-47DB-45D3-B51B-E1D3352715D2}" dt="2023-04-17T15:10:41.821" v="2088" actId="26606"/>
          <ac:spMkLst>
            <pc:docMk/>
            <pc:sldMk cId="2544562687" sldId="807"/>
            <ac:spMk id="12" creationId="{83C98ABE-055B-441F-B07E-44F97F083C39}"/>
          </ac:spMkLst>
        </pc:spChg>
        <pc:spChg chg="add">
          <ac:chgData name="Wallace, Leonard" userId="a4e721d7-d590-4074-b672-4cd62b15835e" providerId="ADAL" clId="{92498C35-47DB-45D3-B51B-E1D3352715D2}" dt="2023-04-17T15:10:41.821" v="2088" actId="26606"/>
          <ac:spMkLst>
            <pc:docMk/>
            <pc:sldMk cId="2544562687" sldId="807"/>
            <ac:spMk id="14" creationId="{29FDB030-9B49-4CED-8CCD-4D99382388AC}"/>
          </ac:spMkLst>
        </pc:spChg>
        <pc:spChg chg="add">
          <ac:chgData name="Wallace, Leonard" userId="a4e721d7-d590-4074-b672-4cd62b15835e" providerId="ADAL" clId="{92498C35-47DB-45D3-B51B-E1D3352715D2}" dt="2023-04-17T15:10:41.821" v="2088" actId="26606"/>
          <ac:spMkLst>
            <pc:docMk/>
            <pc:sldMk cId="2544562687" sldId="807"/>
            <ac:spMk id="16" creationId="{3783CA14-24A1-485C-8B30-D6A5D87987AD}"/>
          </ac:spMkLst>
        </pc:spChg>
        <pc:spChg chg="add">
          <ac:chgData name="Wallace, Leonard" userId="a4e721d7-d590-4074-b672-4cd62b15835e" providerId="ADAL" clId="{92498C35-47DB-45D3-B51B-E1D3352715D2}" dt="2023-04-17T15:10:41.821" v="2088" actId="26606"/>
          <ac:spMkLst>
            <pc:docMk/>
            <pc:sldMk cId="2544562687" sldId="807"/>
            <ac:spMk id="18" creationId="{9A97C86A-04D6-40F7-AE84-31AB43E6A846}"/>
          </ac:spMkLst>
        </pc:spChg>
        <pc:spChg chg="add">
          <ac:chgData name="Wallace, Leonard" userId="a4e721d7-d590-4074-b672-4cd62b15835e" providerId="ADAL" clId="{92498C35-47DB-45D3-B51B-E1D3352715D2}" dt="2023-04-17T15:10:41.821" v="2088" actId="26606"/>
          <ac:spMkLst>
            <pc:docMk/>
            <pc:sldMk cId="2544562687" sldId="807"/>
            <ac:spMk id="20" creationId="{FF9F2414-84E8-453E-B1F3-389FDE8192D9}"/>
          </ac:spMkLst>
        </pc:spChg>
        <pc:spChg chg="add">
          <ac:chgData name="Wallace, Leonard" userId="a4e721d7-d590-4074-b672-4cd62b15835e" providerId="ADAL" clId="{92498C35-47DB-45D3-B51B-E1D3352715D2}" dt="2023-04-17T15:10:41.821" v="2088" actId="26606"/>
          <ac:spMkLst>
            <pc:docMk/>
            <pc:sldMk cId="2544562687" sldId="807"/>
            <ac:spMk id="22" creationId="{3ECA69A1-7536-43AC-85EF-C7106179F5ED}"/>
          </ac:spMkLst>
        </pc:spChg>
        <pc:picChg chg="add mod">
          <ac:chgData name="Wallace, Leonard" userId="a4e721d7-d590-4074-b672-4cd62b15835e" providerId="ADAL" clId="{92498C35-47DB-45D3-B51B-E1D3352715D2}" dt="2023-04-17T15:10:56.425" v="2090" actId="14100"/>
          <ac:picMkLst>
            <pc:docMk/>
            <pc:sldMk cId="2544562687" sldId="807"/>
            <ac:picMk id="5" creationId="{4F57AA68-012E-47A7-AE5B-19141393202B}"/>
          </ac:picMkLst>
        </pc:picChg>
      </pc:sldChg>
      <pc:sldChg chg="addSp delSp modSp new del mod ord modClrScheme chgLayout">
        <pc:chgData name="Wallace, Leonard" userId="a4e721d7-d590-4074-b672-4cd62b15835e" providerId="ADAL" clId="{92498C35-47DB-45D3-B51B-E1D3352715D2}" dt="2023-04-17T15:45:24.973" v="2130" actId="47"/>
        <pc:sldMkLst>
          <pc:docMk/>
          <pc:sldMk cId="2095480725" sldId="808"/>
        </pc:sldMkLst>
        <pc:spChg chg="add del mod">
          <ac:chgData name="Wallace, Leonard" userId="a4e721d7-d590-4074-b672-4cd62b15835e" providerId="ADAL" clId="{92498C35-47DB-45D3-B51B-E1D3352715D2}" dt="2023-04-17T15:45:07.554" v="2127" actId="700"/>
          <ac:spMkLst>
            <pc:docMk/>
            <pc:sldMk cId="2095480725" sldId="808"/>
            <ac:spMk id="2" creationId="{49BDE15B-EBCD-4EBF-BCC5-2A4C6A04470A}"/>
          </ac:spMkLst>
        </pc:spChg>
        <pc:spChg chg="add del mod">
          <ac:chgData name="Wallace, Leonard" userId="a4e721d7-d590-4074-b672-4cd62b15835e" providerId="ADAL" clId="{92498C35-47DB-45D3-B51B-E1D3352715D2}" dt="2023-04-17T15:45:07.554" v="2127" actId="700"/>
          <ac:spMkLst>
            <pc:docMk/>
            <pc:sldMk cId="2095480725" sldId="808"/>
            <ac:spMk id="3" creationId="{2A3916DB-49EA-4A47-9ECF-0C008B212241}"/>
          </ac:spMkLst>
        </pc:spChg>
        <pc:spChg chg="add del mod">
          <ac:chgData name="Wallace, Leonard" userId="a4e721d7-d590-4074-b672-4cd62b15835e" providerId="ADAL" clId="{92498C35-47DB-45D3-B51B-E1D3352715D2}" dt="2023-04-17T15:45:07.554" v="2127" actId="700"/>
          <ac:spMkLst>
            <pc:docMk/>
            <pc:sldMk cId="2095480725" sldId="808"/>
            <ac:spMk id="4" creationId="{BE658D40-1638-4211-8188-69684CBADC5E}"/>
          </ac:spMkLst>
        </pc:spChg>
      </pc:sldChg>
      <pc:sldChg chg="addSp modSp new mod setBg">
        <pc:chgData name="Wallace, Leonard" userId="a4e721d7-d590-4074-b672-4cd62b15835e" providerId="ADAL" clId="{92498C35-47DB-45D3-B51B-E1D3352715D2}" dt="2023-04-17T15:47:46.989" v="2145" actId="26606"/>
        <pc:sldMkLst>
          <pc:docMk/>
          <pc:sldMk cId="3913556315" sldId="809"/>
        </pc:sldMkLst>
        <pc:spChg chg="mod">
          <ac:chgData name="Wallace, Leonard" userId="a4e721d7-d590-4074-b672-4cd62b15835e" providerId="ADAL" clId="{92498C35-47DB-45D3-B51B-E1D3352715D2}" dt="2023-04-17T15:47:46.989" v="2145" actId="26606"/>
          <ac:spMkLst>
            <pc:docMk/>
            <pc:sldMk cId="3913556315" sldId="809"/>
            <ac:spMk id="2" creationId="{6D13BA1C-D435-456C-895B-1444AA330364}"/>
          </ac:spMkLst>
        </pc:spChg>
        <pc:spChg chg="mod">
          <ac:chgData name="Wallace, Leonard" userId="a4e721d7-d590-4074-b672-4cd62b15835e" providerId="ADAL" clId="{92498C35-47DB-45D3-B51B-E1D3352715D2}" dt="2023-04-17T15:47:46.989" v="2145" actId="26606"/>
          <ac:spMkLst>
            <pc:docMk/>
            <pc:sldMk cId="3913556315" sldId="809"/>
            <ac:spMk id="3" creationId="{3D490B52-AC75-4D07-BB1F-C5C5722B0385}"/>
          </ac:spMkLst>
        </pc:spChg>
        <pc:spChg chg="add">
          <ac:chgData name="Wallace, Leonard" userId="a4e721d7-d590-4074-b672-4cd62b15835e" providerId="ADAL" clId="{92498C35-47DB-45D3-B51B-E1D3352715D2}" dt="2023-04-17T15:47:46.989" v="2145" actId="26606"/>
          <ac:spMkLst>
            <pc:docMk/>
            <pc:sldMk cId="3913556315" sldId="809"/>
            <ac:spMk id="8" creationId="{907EF6B7-1338-4443-8C46-6A318D952DFD}"/>
          </ac:spMkLst>
        </pc:spChg>
        <pc:spChg chg="add">
          <ac:chgData name="Wallace, Leonard" userId="a4e721d7-d590-4074-b672-4cd62b15835e" providerId="ADAL" clId="{92498C35-47DB-45D3-B51B-E1D3352715D2}" dt="2023-04-17T15:47:46.989" v="2145" actId="26606"/>
          <ac:spMkLst>
            <pc:docMk/>
            <pc:sldMk cId="3913556315" sldId="809"/>
            <ac:spMk id="10" creationId="{DAAE4CDD-124C-4DCF-9584-B6033B545DD5}"/>
          </ac:spMkLst>
        </pc:spChg>
        <pc:spChg chg="add">
          <ac:chgData name="Wallace, Leonard" userId="a4e721d7-d590-4074-b672-4cd62b15835e" providerId="ADAL" clId="{92498C35-47DB-45D3-B51B-E1D3352715D2}" dt="2023-04-17T15:47:46.989" v="2145" actId="26606"/>
          <ac:spMkLst>
            <pc:docMk/>
            <pc:sldMk cId="3913556315" sldId="809"/>
            <ac:spMk id="12" creationId="{081E4A58-353D-44AE-B2FC-2A74E2E400F7}"/>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6F866F-46B3-4AAE-81FB-A4D999035114}"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D2970C24-5657-4ABA-86D4-D4EDAF4A2AD9}">
      <dgm:prSet/>
      <dgm:spPr/>
      <dgm:t>
        <a:bodyPr/>
        <a:lstStyle/>
        <a:p>
          <a:r>
            <a:rPr lang="en-US"/>
            <a:t>Emergency Planning and Community Right-to-Know Act (EPCRA)</a:t>
          </a:r>
        </a:p>
      </dgm:t>
    </dgm:pt>
    <dgm:pt modelId="{FA751FCE-B2B5-426A-B780-9085475FE9F7}" type="parTrans" cxnId="{0BABDE10-2137-4986-9189-435B8911C553}">
      <dgm:prSet/>
      <dgm:spPr/>
      <dgm:t>
        <a:bodyPr/>
        <a:lstStyle/>
        <a:p>
          <a:endParaRPr lang="en-US"/>
        </a:p>
      </dgm:t>
    </dgm:pt>
    <dgm:pt modelId="{BFACC76E-B125-4B39-90CF-5BDA9134DA8E}" type="sibTrans" cxnId="{0BABDE10-2137-4986-9189-435B8911C553}">
      <dgm:prSet/>
      <dgm:spPr/>
      <dgm:t>
        <a:bodyPr/>
        <a:lstStyle/>
        <a:p>
          <a:endParaRPr lang="en-US"/>
        </a:p>
      </dgm:t>
    </dgm:pt>
    <dgm:pt modelId="{CC6C670A-12BB-4F0B-AA49-D28EE6C157C6}">
      <dgm:prSet/>
      <dgm:spPr/>
      <dgm:t>
        <a:bodyPr/>
        <a:lstStyle/>
        <a:p>
          <a:r>
            <a:rPr lang="en-US"/>
            <a:t>October 17, 1986</a:t>
          </a:r>
        </a:p>
      </dgm:t>
    </dgm:pt>
    <dgm:pt modelId="{9905C78B-DB89-4957-BD4C-323B0DB7F08E}" type="parTrans" cxnId="{A5E26A3A-9636-4464-836D-8EB82C9E16DF}">
      <dgm:prSet/>
      <dgm:spPr/>
      <dgm:t>
        <a:bodyPr/>
        <a:lstStyle/>
        <a:p>
          <a:endParaRPr lang="en-US"/>
        </a:p>
      </dgm:t>
    </dgm:pt>
    <dgm:pt modelId="{AF441348-919D-462A-BECB-EC71C6F0A0F7}" type="sibTrans" cxnId="{A5E26A3A-9636-4464-836D-8EB82C9E16DF}">
      <dgm:prSet/>
      <dgm:spPr/>
      <dgm:t>
        <a:bodyPr/>
        <a:lstStyle/>
        <a:p>
          <a:endParaRPr lang="en-US"/>
        </a:p>
      </dgm:t>
    </dgm:pt>
    <dgm:pt modelId="{07C19EB3-ED13-491B-8CC3-C987B2F20C76}">
      <dgm:prSet/>
      <dgm:spPr/>
      <dgm:t>
        <a:bodyPr/>
        <a:lstStyle/>
        <a:p>
          <a:r>
            <a:rPr lang="en-US"/>
            <a:t>Congress amended the Comprehensive Environmental Response, Compensation, and Liability Act (CERCLA) in 1986 with the enactment of the Superfund Amendments and Reauthorization Act (SARA).</a:t>
          </a:r>
        </a:p>
      </dgm:t>
    </dgm:pt>
    <dgm:pt modelId="{BD7BA2F7-959C-426B-A1D8-340CEA62C398}" type="parTrans" cxnId="{E0C554A4-3B1E-4FA9-89AA-5FCB07FEF84A}">
      <dgm:prSet/>
      <dgm:spPr/>
      <dgm:t>
        <a:bodyPr/>
        <a:lstStyle/>
        <a:p>
          <a:endParaRPr lang="en-US"/>
        </a:p>
      </dgm:t>
    </dgm:pt>
    <dgm:pt modelId="{03EB815C-CAE2-40C7-BD75-510D1D631420}" type="sibTrans" cxnId="{E0C554A4-3B1E-4FA9-89AA-5FCB07FEF84A}">
      <dgm:prSet/>
      <dgm:spPr/>
      <dgm:t>
        <a:bodyPr/>
        <a:lstStyle/>
        <a:p>
          <a:endParaRPr lang="en-US"/>
        </a:p>
      </dgm:t>
    </dgm:pt>
    <dgm:pt modelId="{91CC2671-0230-4091-B3E4-93A633D3FFD3}" type="pres">
      <dgm:prSet presAssocID="{3A6F866F-46B3-4AAE-81FB-A4D999035114}" presName="linear" presStyleCnt="0">
        <dgm:presLayoutVars>
          <dgm:animLvl val="lvl"/>
          <dgm:resizeHandles val="exact"/>
        </dgm:presLayoutVars>
      </dgm:prSet>
      <dgm:spPr/>
    </dgm:pt>
    <dgm:pt modelId="{B825E362-E6ED-4F72-A2B2-9B67BFD6D07F}" type="pres">
      <dgm:prSet presAssocID="{D2970C24-5657-4ABA-86D4-D4EDAF4A2AD9}" presName="parentText" presStyleLbl="node1" presStyleIdx="0" presStyleCnt="3">
        <dgm:presLayoutVars>
          <dgm:chMax val="0"/>
          <dgm:bulletEnabled val="1"/>
        </dgm:presLayoutVars>
      </dgm:prSet>
      <dgm:spPr/>
    </dgm:pt>
    <dgm:pt modelId="{A81C0277-17C5-4438-8EB8-07F2F3F466E9}" type="pres">
      <dgm:prSet presAssocID="{BFACC76E-B125-4B39-90CF-5BDA9134DA8E}" presName="spacer" presStyleCnt="0"/>
      <dgm:spPr/>
    </dgm:pt>
    <dgm:pt modelId="{DA598510-3D98-4EA3-89B7-18535C140080}" type="pres">
      <dgm:prSet presAssocID="{CC6C670A-12BB-4F0B-AA49-D28EE6C157C6}" presName="parentText" presStyleLbl="node1" presStyleIdx="1" presStyleCnt="3">
        <dgm:presLayoutVars>
          <dgm:chMax val="0"/>
          <dgm:bulletEnabled val="1"/>
        </dgm:presLayoutVars>
      </dgm:prSet>
      <dgm:spPr/>
    </dgm:pt>
    <dgm:pt modelId="{84036062-FDB0-4057-A6D9-1F3FF9846985}" type="pres">
      <dgm:prSet presAssocID="{AF441348-919D-462A-BECB-EC71C6F0A0F7}" presName="spacer" presStyleCnt="0"/>
      <dgm:spPr/>
    </dgm:pt>
    <dgm:pt modelId="{B879E930-9964-4AA6-98E2-7A8615A52373}" type="pres">
      <dgm:prSet presAssocID="{07C19EB3-ED13-491B-8CC3-C987B2F20C76}" presName="parentText" presStyleLbl="node1" presStyleIdx="2" presStyleCnt="3">
        <dgm:presLayoutVars>
          <dgm:chMax val="0"/>
          <dgm:bulletEnabled val="1"/>
        </dgm:presLayoutVars>
      </dgm:prSet>
      <dgm:spPr/>
    </dgm:pt>
  </dgm:ptLst>
  <dgm:cxnLst>
    <dgm:cxn modelId="{36166503-71D1-4CFD-BEF7-C2A24FDE5608}" type="presOf" srcId="{CC6C670A-12BB-4F0B-AA49-D28EE6C157C6}" destId="{DA598510-3D98-4EA3-89B7-18535C140080}" srcOrd="0" destOrd="0" presId="urn:microsoft.com/office/officeart/2005/8/layout/vList2"/>
    <dgm:cxn modelId="{0BABDE10-2137-4986-9189-435B8911C553}" srcId="{3A6F866F-46B3-4AAE-81FB-A4D999035114}" destId="{D2970C24-5657-4ABA-86D4-D4EDAF4A2AD9}" srcOrd="0" destOrd="0" parTransId="{FA751FCE-B2B5-426A-B780-9085475FE9F7}" sibTransId="{BFACC76E-B125-4B39-90CF-5BDA9134DA8E}"/>
    <dgm:cxn modelId="{45B24B22-0B02-4FD9-83B8-FDDA51142849}" type="presOf" srcId="{3A6F866F-46B3-4AAE-81FB-A4D999035114}" destId="{91CC2671-0230-4091-B3E4-93A633D3FFD3}" srcOrd="0" destOrd="0" presId="urn:microsoft.com/office/officeart/2005/8/layout/vList2"/>
    <dgm:cxn modelId="{A5E26A3A-9636-4464-836D-8EB82C9E16DF}" srcId="{3A6F866F-46B3-4AAE-81FB-A4D999035114}" destId="{CC6C670A-12BB-4F0B-AA49-D28EE6C157C6}" srcOrd="1" destOrd="0" parTransId="{9905C78B-DB89-4957-BD4C-323B0DB7F08E}" sibTransId="{AF441348-919D-462A-BECB-EC71C6F0A0F7}"/>
    <dgm:cxn modelId="{2AA47994-EE68-4F15-BBF7-5483F06B4546}" type="presOf" srcId="{07C19EB3-ED13-491B-8CC3-C987B2F20C76}" destId="{B879E930-9964-4AA6-98E2-7A8615A52373}" srcOrd="0" destOrd="0" presId="urn:microsoft.com/office/officeart/2005/8/layout/vList2"/>
    <dgm:cxn modelId="{E0C554A4-3B1E-4FA9-89AA-5FCB07FEF84A}" srcId="{3A6F866F-46B3-4AAE-81FB-A4D999035114}" destId="{07C19EB3-ED13-491B-8CC3-C987B2F20C76}" srcOrd="2" destOrd="0" parTransId="{BD7BA2F7-959C-426B-A1D8-340CEA62C398}" sibTransId="{03EB815C-CAE2-40C7-BD75-510D1D631420}"/>
    <dgm:cxn modelId="{EADF5BCB-B82B-461E-A0F6-F7B5005A5AAE}" type="presOf" srcId="{D2970C24-5657-4ABA-86D4-D4EDAF4A2AD9}" destId="{B825E362-E6ED-4F72-A2B2-9B67BFD6D07F}" srcOrd="0" destOrd="0" presId="urn:microsoft.com/office/officeart/2005/8/layout/vList2"/>
    <dgm:cxn modelId="{B7171EF8-4C8E-471E-9455-67A594B5E7A4}" type="presParOf" srcId="{91CC2671-0230-4091-B3E4-93A633D3FFD3}" destId="{B825E362-E6ED-4F72-A2B2-9B67BFD6D07F}" srcOrd="0" destOrd="0" presId="urn:microsoft.com/office/officeart/2005/8/layout/vList2"/>
    <dgm:cxn modelId="{7EE2E6DE-5EC8-4F76-827C-0AC15FFEEE38}" type="presParOf" srcId="{91CC2671-0230-4091-B3E4-93A633D3FFD3}" destId="{A81C0277-17C5-4438-8EB8-07F2F3F466E9}" srcOrd="1" destOrd="0" presId="urn:microsoft.com/office/officeart/2005/8/layout/vList2"/>
    <dgm:cxn modelId="{14C09C46-A94F-492C-8CF9-30187CE08E2D}" type="presParOf" srcId="{91CC2671-0230-4091-B3E4-93A633D3FFD3}" destId="{DA598510-3D98-4EA3-89B7-18535C140080}" srcOrd="2" destOrd="0" presId="urn:microsoft.com/office/officeart/2005/8/layout/vList2"/>
    <dgm:cxn modelId="{D30FA31E-363B-42F5-98B1-03A524548EF6}" type="presParOf" srcId="{91CC2671-0230-4091-B3E4-93A633D3FFD3}" destId="{84036062-FDB0-4057-A6D9-1F3FF9846985}" srcOrd="3" destOrd="0" presId="urn:microsoft.com/office/officeart/2005/8/layout/vList2"/>
    <dgm:cxn modelId="{E03FEA47-21C2-4554-A453-D5309F9EAE78}" type="presParOf" srcId="{91CC2671-0230-4091-B3E4-93A633D3FFD3}" destId="{B879E930-9964-4AA6-98E2-7A8615A52373}"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2724230-B3C2-4EB2-B9F1-FFF68C8A51B4}" type="doc">
      <dgm:prSet loTypeId="urn:microsoft.com/office/officeart/2005/8/layout/vProcess5" loCatId="process" qsTypeId="urn:microsoft.com/office/officeart/2005/8/quickstyle/simple2" qsCatId="simple" csTypeId="urn:microsoft.com/office/officeart/2005/8/colors/accent0_3" csCatId="mainScheme" phldr="1"/>
      <dgm:spPr/>
      <dgm:t>
        <a:bodyPr/>
        <a:lstStyle/>
        <a:p>
          <a:endParaRPr lang="en-US"/>
        </a:p>
      </dgm:t>
    </dgm:pt>
    <dgm:pt modelId="{E844C38D-D278-4CD7-8321-284220D5C75D}">
      <dgm:prSet custT="1"/>
      <dgm:spPr>
        <a:solidFill>
          <a:srgbClr val="7030A0"/>
        </a:solidFill>
      </dgm:spPr>
      <dgm:t>
        <a:bodyPr/>
        <a:lstStyle/>
        <a:p>
          <a:r>
            <a:rPr lang="en-US" sz="1800" b="1" baseline="0" dirty="0"/>
            <a:t>1. Introduction to Facility Hazards and Chemical Safety</a:t>
          </a:r>
          <a:endParaRPr lang="en-US" sz="1800" b="1" dirty="0"/>
        </a:p>
      </dgm:t>
    </dgm:pt>
    <dgm:pt modelId="{342E24CE-DB96-46D1-AB23-5FE3C7F0DFFB}" type="parTrans" cxnId="{D546AECC-2BFC-4151-ACAE-4D28C885FDB6}">
      <dgm:prSet/>
      <dgm:spPr/>
      <dgm:t>
        <a:bodyPr/>
        <a:lstStyle/>
        <a:p>
          <a:endParaRPr lang="en-US"/>
        </a:p>
      </dgm:t>
    </dgm:pt>
    <dgm:pt modelId="{241BEAA4-DF58-43C6-A9A8-D576CD182193}" type="sibTrans" cxnId="{D546AECC-2BFC-4151-ACAE-4D28C885FDB6}">
      <dgm:prSet/>
      <dgm:spPr/>
      <dgm:t>
        <a:bodyPr/>
        <a:lstStyle/>
        <a:p>
          <a:endParaRPr lang="en-US"/>
        </a:p>
      </dgm:t>
    </dgm:pt>
    <dgm:pt modelId="{6D42A0FC-5444-4DA8-91FF-C74895822DE1}">
      <dgm:prSet custT="1"/>
      <dgm:spPr>
        <a:solidFill>
          <a:schemeClr val="accent6">
            <a:lumMod val="75000"/>
          </a:schemeClr>
        </a:solidFill>
      </dgm:spPr>
      <dgm:t>
        <a:bodyPr/>
        <a:lstStyle/>
        <a:p>
          <a:r>
            <a:rPr lang="en-US" sz="1800" b="1" baseline="0" dirty="0"/>
            <a:t>2. EPCRA Sections 301-303: Emergency Planning with your SERC/TERC/LEPC/TEPC</a:t>
          </a:r>
          <a:endParaRPr lang="en-US" sz="1800" b="1" dirty="0"/>
        </a:p>
      </dgm:t>
    </dgm:pt>
    <dgm:pt modelId="{61D5254E-E312-478E-82E8-A06479EAF669}" type="parTrans" cxnId="{0A82D983-7308-4EFA-BFD3-778766063E00}">
      <dgm:prSet/>
      <dgm:spPr/>
      <dgm:t>
        <a:bodyPr/>
        <a:lstStyle/>
        <a:p>
          <a:endParaRPr lang="en-US"/>
        </a:p>
      </dgm:t>
    </dgm:pt>
    <dgm:pt modelId="{DC59DB41-89AB-4318-B608-AF3CA7C11B31}" type="sibTrans" cxnId="{0A82D983-7308-4EFA-BFD3-778766063E00}">
      <dgm:prSet/>
      <dgm:spPr/>
      <dgm:t>
        <a:bodyPr/>
        <a:lstStyle/>
        <a:p>
          <a:endParaRPr lang="en-US"/>
        </a:p>
      </dgm:t>
    </dgm:pt>
    <dgm:pt modelId="{4694230D-B23D-48B4-8863-CFDDC0B9EED3}">
      <dgm:prSet custT="1"/>
      <dgm:spPr>
        <a:solidFill>
          <a:srgbClr val="008000"/>
        </a:solidFill>
      </dgm:spPr>
      <dgm:t>
        <a:bodyPr/>
        <a:lstStyle/>
        <a:p>
          <a:r>
            <a:rPr lang="en-US" sz="1800" b="1" baseline="0" dirty="0"/>
            <a:t>3. EPCRA Section 304: Reporting Accidents and Continuous Releases</a:t>
          </a:r>
          <a:endParaRPr lang="en-US" sz="1800" b="1" dirty="0"/>
        </a:p>
      </dgm:t>
    </dgm:pt>
    <dgm:pt modelId="{A6FFCB41-1CFA-4E90-8B8C-712E833FB9E9}" type="parTrans" cxnId="{1E680B86-7DA7-48FE-B060-2DF66CFE0B53}">
      <dgm:prSet/>
      <dgm:spPr/>
      <dgm:t>
        <a:bodyPr/>
        <a:lstStyle/>
        <a:p>
          <a:endParaRPr lang="en-US"/>
        </a:p>
      </dgm:t>
    </dgm:pt>
    <dgm:pt modelId="{1AAB4364-EA6B-495B-A5EE-D4921B091C3D}" type="sibTrans" cxnId="{1E680B86-7DA7-48FE-B060-2DF66CFE0B53}">
      <dgm:prSet/>
      <dgm:spPr/>
      <dgm:t>
        <a:bodyPr/>
        <a:lstStyle/>
        <a:p>
          <a:endParaRPr lang="en-US"/>
        </a:p>
      </dgm:t>
    </dgm:pt>
    <dgm:pt modelId="{94927001-6061-4EC6-A5CB-3FC08A56D58D}">
      <dgm:prSet custT="1"/>
      <dgm:spPr>
        <a:solidFill>
          <a:schemeClr val="bg2">
            <a:lumMod val="25000"/>
          </a:schemeClr>
        </a:solidFill>
      </dgm:spPr>
      <dgm:t>
        <a:bodyPr/>
        <a:lstStyle/>
        <a:p>
          <a:r>
            <a:rPr lang="en-US" sz="1800" b="1" baseline="0" dirty="0"/>
            <a:t>4. EPCRA Sections 311-312: Tier II Reporting and Tier2 Submit Software</a:t>
          </a:r>
          <a:endParaRPr lang="en-US" sz="1800" b="1" dirty="0"/>
        </a:p>
      </dgm:t>
    </dgm:pt>
    <dgm:pt modelId="{67D1450C-21DB-46EB-A2A7-5FE06BF6B431}" type="parTrans" cxnId="{1216D0FE-287D-4464-9461-E4B43289C250}">
      <dgm:prSet/>
      <dgm:spPr/>
      <dgm:t>
        <a:bodyPr/>
        <a:lstStyle/>
        <a:p>
          <a:endParaRPr lang="en-US"/>
        </a:p>
      </dgm:t>
    </dgm:pt>
    <dgm:pt modelId="{62D4FFEA-08AE-475A-9A64-565D0289B93E}" type="sibTrans" cxnId="{1216D0FE-287D-4464-9461-E4B43289C250}">
      <dgm:prSet/>
      <dgm:spPr/>
      <dgm:t>
        <a:bodyPr/>
        <a:lstStyle/>
        <a:p>
          <a:endParaRPr lang="en-US"/>
        </a:p>
      </dgm:t>
    </dgm:pt>
    <dgm:pt modelId="{40C10E61-5D00-4B59-8678-D02F5A8C1B88}" type="pres">
      <dgm:prSet presAssocID="{D2724230-B3C2-4EB2-B9F1-FFF68C8A51B4}" presName="outerComposite" presStyleCnt="0">
        <dgm:presLayoutVars>
          <dgm:chMax val="5"/>
          <dgm:dir/>
          <dgm:resizeHandles val="exact"/>
        </dgm:presLayoutVars>
      </dgm:prSet>
      <dgm:spPr/>
    </dgm:pt>
    <dgm:pt modelId="{014EE31B-DBFC-4B6D-B1FF-9D9ACE6356AB}" type="pres">
      <dgm:prSet presAssocID="{D2724230-B3C2-4EB2-B9F1-FFF68C8A51B4}" presName="dummyMaxCanvas" presStyleCnt="0">
        <dgm:presLayoutVars/>
      </dgm:prSet>
      <dgm:spPr/>
    </dgm:pt>
    <dgm:pt modelId="{E965BCD4-AD53-4BEB-B60B-5A86BD6F16AA}" type="pres">
      <dgm:prSet presAssocID="{D2724230-B3C2-4EB2-B9F1-FFF68C8A51B4}" presName="FourNodes_1" presStyleLbl="node1" presStyleIdx="0" presStyleCnt="4">
        <dgm:presLayoutVars>
          <dgm:bulletEnabled val="1"/>
        </dgm:presLayoutVars>
      </dgm:prSet>
      <dgm:spPr/>
    </dgm:pt>
    <dgm:pt modelId="{AC1B525D-4A5E-4449-AD70-C64CB121A407}" type="pres">
      <dgm:prSet presAssocID="{D2724230-B3C2-4EB2-B9F1-FFF68C8A51B4}" presName="FourNodes_2" presStyleLbl="node1" presStyleIdx="1" presStyleCnt="4" custLinFactNeighborX="321" custLinFactNeighborY="3850">
        <dgm:presLayoutVars>
          <dgm:bulletEnabled val="1"/>
        </dgm:presLayoutVars>
      </dgm:prSet>
      <dgm:spPr/>
    </dgm:pt>
    <dgm:pt modelId="{102DF7D2-71D5-44E9-AEE4-F4812FE5B947}" type="pres">
      <dgm:prSet presAssocID="{D2724230-B3C2-4EB2-B9F1-FFF68C8A51B4}" presName="FourNodes_3" presStyleLbl="node1" presStyleIdx="2" presStyleCnt="4">
        <dgm:presLayoutVars>
          <dgm:bulletEnabled val="1"/>
        </dgm:presLayoutVars>
      </dgm:prSet>
      <dgm:spPr/>
    </dgm:pt>
    <dgm:pt modelId="{A7A364E2-91BB-4EBF-83CE-09EA5C58EFFA}" type="pres">
      <dgm:prSet presAssocID="{D2724230-B3C2-4EB2-B9F1-FFF68C8A51B4}" presName="FourNodes_4" presStyleLbl="node1" presStyleIdx="3" presStyleCnt="4">
        <dgm:presLayoutVars>
          <dgm:bulletEnabled val="1"/>
        </dgm:presLayoutVars>
      </dgm:prSet>
      <dgm:spPr/>
    </dgm:pt>
    <dgm:pt modelId="{84A51E9B-F1D4-41E1-BE96-1B87973A80A0}" type="pres">
      <dgm:prSet presAssocID="{D2724230-B3C2-4EB2-B9F1-FFF68C8A51B4}" presName="FourConn_1-2" presStyleLbl="fgAccFollowNode1" presStyleIdx="0" presStyleCnt="3">
        <dgm:presLayoutVars>
          <dgm:bulletEnabled val="1"/>
        </dgm:presLayoutVars>
      </dgm:prSet>
      <dgm:spPr/>
    </dgm:pt>
    <dgm:pt modelId="{34641ACA-C4EC-4911-A09A-8A20E7D0EE35}" type="pres">
      <dgm:prSet presAssocID="{D2724230-B3C2-4EB2-B9F1-FFF68C8A51B4}" presName="FourConn_2-3" presStyleLbl="fgAccFollowNode1" presStyleIdx="1" presStyleCnt="3">
        <dgm:presLayoutVars>
          <dgm:bulletEnabled val="1"/>
        </dgm:presLayoutVars>
      </dgm:prSet>
      <dgm:spPr/>
    </dgm:pt>
    <dgm:pt modelId="{9E13E0AC-B13F-420C-BE1C-736DEA60D0AD}" type="pres">
      <dgm:prSet presAssocID="{D2724230-B3C2-4EB2-B9F1-FFF68C8A51B4}" presName="FourConn_3-4" presStyleLbl="fgAccFollowNode1" presStyleIdx="2" presStyleCnt="3">
        <dgm:presLayoutVars>
          <dgm:bulletEnabled val="1"/>
        </dgm:presLayoutVars>
      </dgm:prSet>
      <dgm:spPr/>
    </dgm:pt>
    <dgm:pt modelId="{39A1EB23-ECF7-4D0E-8C82-71D1E22137D4}" type="pres">
      <dgm:prSet presAssocID="{D2724230-B3C2-4EB2-B9F1-FFF68C8A51B4}" presName="FourNodes_1_text" presStyleLbl="node1" presStyleIdx="3" presStyleCnt="4">
        <dgm:presLayoutVars>
          <dgm:bulletEnabled val="1"/>
        </dgm:presLayoutVars>
      </dgm:prSet>
      <dgm:spPr/>
    </dgm:pt>
    <dgm:pt modelId="{DA3AE559-2DEF-4F66-BEB7-F70DEF0ABDF3}" type="pres">
      <dgm:prSet presAssocID="{D2724230-B3C2-4EB2-B9F1-FFF68C8A51B4}" presName="FourNodes_2_text" presStyleLbl="node1" presStyleIdx="3" presStyleCnt="4">
        <dgm:presLayoutVars>
          <dgm:bulletEnabled val="1"/>
        </dgm:presLayoutVars>
      </dgm:prSet>
      <dgm:spPr/>
    </dgm:pt>
    <dgm:pt modelId="{A5BB4E90-19B6-44E2-B117-48E51C29764A}" type="pres">
      <dgm:prSet presAssocID="{D2724230-B3C2-4EB2-B9F1-FFF68C8A51B4}" presName="FourNodes_3_text" presStyleLbl="node1" presStyleIdx="3" presStyleCnt="4">
        <dgm:presLayoutVars>
          <dgm:bulletEnabled val="1"/>
        </dgm:presLayoutVars>
      </dgm:prSet>
      <dgm:spPr/>
    </dgm:pt>
    <dgm:pt modelId="{5C9D11EA-2630-4E69-A362-09440C5564C8}" type="pres">
      <dgm:prSet presAssocID="{D2724230-B3C2-4EB2-B9F1-FFF68C8A51B4}" presName="FourNodes_4_text" presStyleLbl="node1" presStyleIdx="3" presStyleCnt="4">
        <dgm:presLayoutVars>
          <dgm:bulletEnabled val="1"/>
        </dgm:presLayoutVars>
      </dgm:prSet>
      <dgm:spPr/>
    </dgm:pt>
  </dgm:ptLst>
  <dgm:cxnLst>
    <dgm:cxn modelId="{EE39D30D-6A2A-44F7-840F-9CD7391966A9}" type="presOf" srcId="{6D42A0FC-5444-4DA8-91FF-C74895822DE1}" destId="{AC1B525D-4A5E-4449-AD70-C64CB121A407}" srcOrd="0" destOrd="0" presId="urn:microsoft.com/office/officeart/2005/8/layout/vProcess5"/>
    <dgm:cxn modelId="{C622D627-929B-454F-A2FF-224F85E1FE93}" type="presOf" srcId="{241BEAA4-DF58-43C6-A9A8-D576CD182193}" destId="{84A51E9B-F1D4-41E1-BE96-1B87973A80A0}" srcOrd="0" destOrd="0" presId="urn:microsoft.com/office/officeart/2005/8/layout/vProcess5"/>
    <dgm:cxn modelId="{26580337-E676-48BC-82A8-D3ABD69AF774}" type="presOf" srcId="{E844C38D-D278-4CD7-8321-284220D5C75D}" destId="{E965BCD4-AD53-4BEB-B60B-5A86BD6F16AA}" srcOrd="0" destOrd="0" presId="urn:microsoft.com/office/officeart/2005/8/layout/vProcess5"/>
    <dgm:cxn modelId="{5F3DEC3D-ED96-4025-95B2-E4121E604847}" type="presOf" srcId="{D2724230-B3C2-4EB2-B9F1-FFF68C8A51B4}" destId="{40C10E61-5D00-4B59-8678-D02F5A8C1B88}" srcOrd="0" destOrd="0" presId="urn:microsoft.com/office/officeart/2005/8/layout/vProcess5"/>
    <dgm:cxn modelId="{E318315D-5F5C-479D-A7B5-035A0448982B}" type="presOf" srcId="{94927001-6061-4EC6-A5CB-3FC08A56D58D}" destId="{5C9D11EA-2630-4E69-A362-09440C5564C8}" srcOrd="1" destOrd="0" presId="urn:microsoft.com/office/officeart/2005/8/layout/vProcess5"/>
    <dgm:cxn modelId="{45135E44-3150-40E8-AF1E-0DE97ADC9EDD}" type="presOf" srcId="{4694230D-B23D-48B4-8863-CFDDC0B9EED3}" destId="{102DF7D2-71D5-44E9-AEE4-F4812FE5B947}" srcOrd="0" destOrd="0" presId="urn:microsoft.com/office/officeart/2005/8/layout/vProcess5"/>
    <dgm:cxn modelId="{EBE77E69-0B98-4AB5-8DD6-11BFB0B5BCF0}" type="presOf" srcId="{94927001-6061-4EC6-A5CB-3FC08A56D58D}" destId="{A7A364E2-91BB-4EBF-83CE-09EA5C58EFFA}" srcOrd="0" destOrd="0" presId="urn:microsoft.com/office/officeart/2005/8/layout/vProcess5"/>
    <dgm:cxn modelId="{672B2F56-CC59-4981-9AEE-08751A665478}" type="presOf" srcId="{DC59DB41-89AB-4318-B608-AF3CA7C11B31}" destId="{34641ACA-C4EC-4911-A09A-8A20E7D0EE35}" srcOrd="0" destOrd="0" presId="urn:microsoft.com/office/officeart/2005/8/layout/vProcess5"/>
    <dgm:cxn modelId="{0A82D983-7308-4EFA-BFD3-778766063E00}" srcId="{D2724230-B3C2-4EB2-B9F1-FFF68C8A51B4}" destId="{6D42A0FC-5444-4DA8-91FF-C74895822DE1}" srcOrd="1" destOrd="0" parTransId="{61D5254E-E312-478E-82E8-A06479EAF669}" sibTransId="{DC59DB41-89AB-4318-B608-AF3CA7C11B31}"/>
    <dgm:cxn modelId="{1E680B86-7DA7-48FE-B060-2DF66CFE0B53}" srcId="{D2724230-B3C2-4EB2-B9F1-FFF68C8A51B4}" destId="{4694230D-B23D-48B4-8863-CFDDC0B9EED3}" srcOrd="2" destOrd="0" parTransId="{A6FFCB41-1CFA-4E90-8B8C-712E833FB9E9}" sibTransId="{1AAB4364-EA6B-495B-A5EE-D4921B091C3D}"/>
    <dgm:cxn modelId="{403BF08C-F47A-4B9B-AFA3-F201B4716A78}" type="presOf" srcId="{6D42A0FC-5444-4DA8-91FF-C74895822DE1}" destId="{DA3AE559-2DEF-4F66-BEB7-F70DEF0ABDF3}" srcOrd="1" destOrd="0" presId="urn:microsoft.com/office/officeart/2005/8/layout/vProcess5"/>
    <dgm:cxn modelId="{541C3CCB-10F5-4CD6-8C5F-B5E3311AECA1}" type="presOf" srcId="{1AAB4364-EA6B-495B-A5EE-D4921B091C3D}" destId="{9E13E0AC-B13F-420C-BE1C-736DEA60D0AD}" srcOrd="0" destOrd="0" presId="urn:microsoft.com/office/officeart/2005/8/layout/vProcess5"/>
    <dgm:cxn modelId="{D546AECC-2BFC-4151-ACAE-4D28C885FDB6}" srcId="{D2724230-B3C2-4EB2-B9F1-FFF68C8A51B4}" destId="{E844C38D-D278-4CD7-8321-284220D5C75D}" srcOrd="0" destOrd="0" parTransId="{342E24CE-DB96-46D1-AB23-5FE3C7F0DFFB}" sibTransId="{241BEAA4-DF58-43C6-A9A8-D576CD182193}"/>
    <dgm:cxn modelId="{EFC09AE0-E075-4C5C-A2A4-BED77DAC3C69}" type="presOf" srcId="{4694230D-B23D-48B4-8863-CFDDC0B9EED3}" destId="{A5BB4E90-19B6-44E2-B117-48E51C29764A}" srcOrd="1" destOrd="0" presId="urn:microsoft.com/office/officeart/2005/8/layout/vProcess5"/>
    <dgm:cxn modelId="{F026E8E9-8544-4B6F-8AC7-B61D2BB7A677}" type="presOf" srcId="{E844C38D-D278-4CD7-8321-284220D5C75D}" destId="{39A1EB23-ECF7-4D0E-8C82-71D1E22137D4}" srcOrd="1" destOrd="0" presId="urn:microsoft.com/office/officeart/2005/8/layout/vProcess5"/>
    <dgm:cxn modelId="{1216D0FE-287D-4464-9461-E4B43289C250}" srcId="{D2724230-B3C2-4EB2-B9F1-FFF68C8A51B4}" destId="{94927001-6061-4EC6-A5CB-3FC08A56D58D}" srcOrd="3" destOrd="0" parTransId="{67D1450C-21DB-46EB-A2A7-5FE06BF6B431}" sibTransId="{62D4FFEA-08AE-475A-9A64-565D0289B93E}"/>
    <dgm:cxn modelId="{D45D312E-51A4-44C0-B89D-1C21E93ACFE9}" type="presParOf" srcId="{40C10E61-5D00-4B59-8678-D02F5A8C1B88}" destId="{014EE31B-DBFC-4B6D-B1FF-9D9ACE6356AB}" srcOrd="0" destOrd="0" presId="urn:microsoft.com/office/officeart/2005/8/layout/vProcess5"/>
    <dgm:cxn modelId="{E499867C-53E7-4DE2-8B76-E75C151A4C57}" type="presParOf" srcId="{40C10E61-5D00-4B59-8678-D02F5A8C1B88}" destId="{E965BCD4-AD53-4BEB-B60B-5A86BD6F16AA}" srcOrd="1" destOrd="0" presId="urn:microsoft.com/office/officeart/2005/8/layout/vProcess5"/>
    <dgm:cxn modelId="{773C2C5E-7481-40B1-AEF1-63FFCCDD5139}" type="presParOf" srcId="{40C10E61-5D00-4B59-8678-D02F5A8C1B88}" destId="{AC1B525D-4A5E-4449-AD70-C64CB121A407}" srcOrd="2" destOrd="0" presId="urn:microsoft.com/office/officeart/2005/8/layout/vProcess5"/>
    <dgm:cxn modelId="{3B17D0AB-006F-4995-93FD-6036F60D91D9}" type="presParOf" srcId="{40C10E61-5D00-4B59-8678-D02F5A8C1B88}" destId="{102DF7D2-71D5-44E9-AEE4-F4812FE5B947}" srcOrd="3" destOrd="0" presId="urn:microsoft.com/office/officeart/2005/8/layout/vProcess5"/>
    <dgm:cxn modelId="{C3D7D32D-5606-4954-B2A0-8F466AE13AAE}" type="presParOf" srcId="{40C10E61-5D00-4B59-8678-D02F5A8C1B88}" destId="{A7A364E2-91BB-4EBF-83CE-09EA5C58EFFA}" srcOrd="4" destOrd="0" presId="urn:microsoft.com/office/officeart/2005/8/layout/vProcess5"/>
    <dgm:cxn modelId="{3AADA778-E53D-4D65-9E1E-1ED72DDAAEEF}" type="presParOf" srcId="{40C10E61-5D00-4B59-8678-D02F5A8C1B88}" destId="{84A51E9B-F1D4-41E1-BE96-1B87973A80A0}" srcOrd="5" destOrd="0" presId="urn:microsoft.com/office/officeart/2005/8/layout/vProcess5"/>
    <dgm:cxn modelId="{CE1F0535-1C85-40BF-81F8-9359D9BF7BAF}" type="presParOf" srcId="{40C10E61-5D00-4B59-8678-D02F5A8C1B88}" destId="{34641ACA-C4EC-4911-A09A-8A20E7D0EE35}" srcOrd="6" destOrd="0" presId="urn:microsoft.com/office/officeart/2005/8/layout/vProcess5"/>
    <dgm:cxn modelId="{12D5537F-E67C-44AC-809E-9FF4CD1B92D7}" type="presParOf" srcId="{40C10E61-5D00-4B59-8678-D02F5A8C1B88}" destId="{9E13E0AC-B13F-420C-BE1C-736DEA60D0AD}" srcOrd="7" destOrd="0" presId="urn:microsoft.com/office/officeart/2005/8/layout/vProcess5"/>
    <dgm:cxn modelId="{006A3AA4-4F55-4638-99CD-9A8A0A21086C}" type="presParOf" srcId="{40C10E61-5D00-4B59-8678-D02F5A8C1B88}" destId="{39A1EB23-ECF7-4D0E-8C82-71D1E22137D4}" srcOrd="8" destOrd="0" presId="urn:microsoft.com/office/officeart/2005/8/layout/vProcess5"/>
    <dgm:cxn modelId="{E3953492-1DC8-40A4-B8D5-ED6226830384}" type="presParOf" srcId="{40C10E61-5D00-4B59-8678-D02F5A8C1B88}" destId="{DA3AE559-2DEF-4F66-BEB7-F70DEF0ABDF3}" srcOrd="9" destOrd="0" presId="urn:microsoft.com/office/officeart/2005/8/layout/vProcess5"/>
    <dgm:cxn modelId="{845709EA-EE14-4C72-88D0-446D8AD42406}" type="presParOf" srcId="{40C10E61-5D00-4B59-8678-D02F5A8C1B88}" destId="{A5BB4E90-19B6-44E2-B117-48E51C29764A}" srcOrd="10" destOrd="0" presId="urn:microsoft.com/office/officeart/2005/8/layout/vProcess5"/>
    <dgm:cxn modelId="{F898F3F8-7D15-4202-B417-89D55E375F2E}" type="presParOf" srcId="{40C10E61-5D00-4B59-8678-D02F5A8C1B88}" destId="{5C9D11EA-2630-4E69-A362-09440C5564C8}"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25E362-E6ED-4F72-A2B2-9B67BFD6D07F}">
      <dsp:nvSpPr>
        <dsp:cNvPr id="0" name=""/>
        <dsp:cNvSpPr/>
      </dsp:nvSpPr>
      <dsp:spPr>
        <a:xfrm>
          <a:off x="0" y="220318"/>
          <a:ext cx="6589260" cy="1558878"/>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Emergency Planning and Community Right-to-Know Act (EPCRA)</a:t>
          </a:r>
        </a:p>
      </dsp:txBody>
      <dsp:txXfrm>
        <a:off x="76098" y="296416"/>
        <a:ext cx="6437064" cy="1406682"/>
      </dsp:txXfrm>
    </dsp:sp>
    <dsp:sp modelId="{DA598510-3D98-4EA3-89B7-18535C140080}">
      <dsp:nvSpPr>
        <dsp:cNvPr id="0" name=""/>
        <dsp:cNvSpPr/>
      </dsp:nvSpPr>
      <dsp:spPr>
        <a:xfrm>
          <a:off x="0" y="1842557"/>
          <a:ext cx="6589260" cy="1558878"/>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October 17, 1986</a:t>
          </a:r>
        </a:p>
      </dsp:txBody>
      <dsp:txXfrm>
        <a:off x="76098" y="1918655"/>
        <a:ext cx="6437064" cy="1406682"/>
      </dsp:txXfrm>
    </dsp:sp>
    <dsp:sp modelId="{B879E930-9964-4AA6-98E2-7A8615A52373}">
      <dsp:nvSpPr>
        <dsp:cNvPr id="0" name=""/>
        <dsp:cNvSpPr/>
      </dsp:nvSpPr>
      <dsp:spPr>
        <a:xfrm>
          <a:off x="0" y="3464795"/>
          <a:ext cx="6589260" cy="1558878"/>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Congress amended the Comprehensive Environmental Response, Compensation, and Liability Act (CERCLA) in 1986 with the enactment of the Superfund Amendments and Reauthorization Act (SARA).</a:t>
          </a:r>
        </a:p>
      </dsp:txBody>
      <dsp:txXfrm>
        <a:off x="76098" y="3540893"/>
        <a:ext cx="6437064" cy="14066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65BCD4-AD53-4BEB-B60B-5A86BD6F16AA}">
      <dsp:nvSpPr>
        <dsp:cNvPr id="0" name=""/>
        <dsp:cNvSpPr/>
      </dsp:nvSpPr>
      <dsp:spPr>
        <a:xfrm>
          <a:off x="0" y="0"/>
          <a:ext cx="7010400" cy="870820"/>
        </a:xfrm>
        <a:prstGeom prst="roundRect">
          <a:avLst>
            <a:gd name="adj" fmla="val 10000"/>
          </a:avLst>
        </a:prstGeom>
        <a:solidFill>
          <a:srgbClr val="7030A0"/>
        </a:solidFill>
        <a:ln w="28575" cap="rnd"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baseline="0" dirty="0"/>
            <a:t>1. Introduction to Facility Hazards and Chemical Safety</a:t>
          </a:r>
          <a:endParaRPr lang="en-US" sz="1800" b="1" kern="1200" dirty="0"/>
        </a:p>
      </dsp:txBody>
      <dsp:txXfrm>
        <a:off x="25505" y="25505"/>
        <a:ext cx="5997133" cy="819810"/>
      </dsp:txXfrm>
    </dsp:sp>
    <dsp:sp modelId="{AC1B525D-4A5E-4449-AD70-C64CB121A407}">
      <dsp:nvSpPr>
        <dsp:cNvPr id="0" name=""/>
        <dsp:cNvSpPr/>
      </dsp:nvSpPr>
      <dsp:spPr>
        <a:xfrm>
          <a:off x="609624" y="1062678"/>
          <a:ext cx="7010400" cy="870820"/>
        </a:xfrm>
        <a:prstGeom prst="roundRect">
          <a:avLst>
            <a:gd name="adj" fmla="val 10000"/>
          </a:avLst>
        </a:prstGeom>
        <a:solidFill>
          <a:schemeClr val="accent6">
            <a:lumMod val="75000"/>
          </a:schemeClr>
        </a:solidFill>
        <a:ln w="28575" cap="rnd"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baseline="0" dirty="0"/>
            <a:t>2. EPCRA Sections 301-303: Emergency Planning with your SERC/TERC/LEPC/TEPC</a:t>
          </a:r>
          <a:endParaRPr lang="en-US" sz="1800" b="1" kern="1200" dirty="0"/>
        </a:p>
      </dsp:txBody>
      <dsp:txXfrm>
        <a:off x="635129" y="1088183"/>
        <a:ext cx="5806235" cy="819810"/>
      </dsp:txXfrm>
    </dsp:sp>
    <dsp:sp modelId="{102DF7D2-71D5-44E9-AEE4-F4812FE5B947}">
      <dsp:nvSpPr>
        <dsp:cNvPr id="0" name=""/>
        <dsp:cNvSpPr/>
      </dsp:nvSpPr>
      <dsp:spPr>
        <a:xfrm>
          <a:off x="1165478" y="2058303"/>
          <a:ext cx="7010400" cy="870820"/>
        </a:xfrm>
        <a:prstGeom prst="roundRect">
          <a:avLst>
            <a:gd name="adj" fmla="val 10000"/>
          </a:avLst>
        </a:prstGeom>
        <a:solidFill>
          <a:srgbClr val="008000"/>
        </a:solidFill>
        <a:ln w="28575" cap="rnd"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baseline="0" dirty="0"/>
            <a:t>3. EPCRA Section 304: Reporting Accidents and Continuous Releases</a:t>
          </a:r>
          <a:endParaRPr lang="en-US" sz="1800" b="1" kern="1200" dirty="0"/>
        </a:p>
      </dsp:txBody>
      <dsp:txXfrm>
        <a:off x="1190983" y="2083808"/>
        <a:ext cx="5814998" cy="819810"/>
      </dsp:txXfrm>
    </dsp:sp>
    <dsp:sp modelId="{A7A364E2-91BB-4EBF-83CE-09EA5C58EFFA}">
      <dsp:nvSpPr>
        <dsp:cNvPr id="0" name=""/>
        <dsp:cNvSpPr/>
      </dsp:nvSpPr>
      <dsp:spPr>
        <a:xfrm>
          <a:off x="1752599" y="3087454"/>
          <a:ext cx="7010400" cy="870820"/>
        </a:xfrm>
        <a:prstGeom prst="roundRect">
          <a:avLst>
            <a:gd name="adj" fmla="val 10000"/>
          </a:avLst>
        </a:prstGeom>
        <a:solidFill>
          <a:schemeClr val="bg2">
            <a:lumMod val="25000"/>
          </a:schemeClr>
        </a:solidFill>
        <a:ln w="28575" cap="rnd"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baseline="0" dirty="0"/>
            <a:t>4. EPCRA Sections 311-312: Tier II Reporting and Tier2 Submit Software</a:t>
          </a:r>
          <a:endParaRPr lang="en-US" sz="1800" b="1" kern="1200" dirty="0"/>
        </a:p>
      </dsp:txBody>
      <dsp:txXfrm>
        <a:off x="1778104" y="3112959"/>
        <a:ext cx="5806235" cy="819810"/>
      </dsp:txXfrm>
    </dsp:sp>
    <dsp:sp modelId="{84A51E9B-F1D4-41E1-BE96-1B87973A80A0}">
      <dsp:nvSpPr>
        <dsp:cNvPr id="0" name=""/>
        <dsp:cNvSpPr/>
      </dsp:nvSpPr>
      <dsp:spPr>
        <a:xfrm>
          <a:off x="6444366" y="666969"/>
          <a:ext cx="566033" cy="566033"/>
        </a:xfrm>
        <a:prstGeom prst="downArrow">
          <a:avLst>
            <a:gd name="adj1" fmla="val 55000"/>
            <a:gd name="adj2" fmla="val 45000"/>
          </a:avLst>
        </a:prstGeom>
        <a:solidFill>
          <a:schemeClr val="dk2">
            <a:alpha val="90000"/>
            <a:tint val="40000"/>
            <a:hueOff val="0"/>
            <a:satOff val="0"/>
            <a:lumOff val="0"/>
            <a:alphaOff val="0"/>
          </a:schemeClr>
        </a:solidFill>
        <a:ln w="19050" cap="rnd"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6571723" y="666969"/>
        <a:ext cx="311319" cy="425940"/>
      </dsp:txXfrm>
    </dsp:sp>
    <dsp:sp modelId="{34641ACA-C4EC-4911-A09A-8A20E7D0EE35}">
      <dsp:nvSpPr>
        <dsp:cNvPr id="0" name=""/>
        <dsp:cNvSpPr/>
      </dsp:nvSpPr>
      <dsp:spPr>
        <a:xfrm>
          <a:off x="7031487" y="1696120"/>
          <a:ext cx="566033" cy="566033"/>
        </a:xfrm>
        <a:prstGeom prst="downArrow">
          <a:avLst>
            <a:gd name="adj1" fmla="val 55000"/>
            <a:gd name="adj2" fmla="val 45000"/>
          </a:avLst>
        </a:prstGeom>
        <a:solidFill>
          <a:schemeClr val="dk2">
            <a:alpha val="90000"/>
            <a:tint val="40000"/>
            <a:hueOff val="0"/>
            <a:satOff val="0"/>
            <a:lumOff val="0"/>
            <a:alphaOff val="0"/>
          </a:schemeClr>
        </a:solidFill>
        <a:ln w="19050" cap="rnd"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7158844" y="1696120"/>
        <a:ext cx="311319" cy="425940"/>
      </dsp:txXfrm>
    </dsp:sp>
    <dsp:sp modelId="{9E13E0AC-B13F-420C-BE1C-736DEA60D0AD}">
      <dsp:nvSpPr>
        <dsp:cNvPr id="0" name=""/>
        <dsp:cNvSpPr/>
      </dsp:nvSpPr>
      <dsp:spPr>
        <a:xfrm>
          <a:off x="7609845" y="2725272"/>
          <a:ext cx="566033" cy="566033"/>
        </a:xfrm>
        <a:prstGeom prst="downArrow">
          <a:avLst>
            <a:gd name="adj1" fmla="val 55000"/>
            <a:gd name="adj2" fmla="val 45000"/>
          </a:avLst>
        </a:prstGeom>
        <a:solidFill>
          <a:schemeClr val="dk2">
            <a:alpha val="90000"/>
            <a:tint val="40000"/>
            <a:hueOff val="0"/>
            <a:satOff val="0"/>
            <a:lumOff val="0"/>
            <a:alphaOff val="0"/>
          </a:schemeClr>
        </a:solidFill>
        <a:ln w="19050" cap="rnd"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7737202" y="2725272"/>
        <a:ext cx="311319" cy="42594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1E5C45-1510-4868-AC80-35560438B88F}" type="datetimeFigureOut">
              <a:rPr lang="en-US" smtClean="0"/>
              <a:t>4/17/2023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46D1FE-2B7D-449F-B828-D2AEF10A0713}" type="slidenum">
              <a:rPr lang="en-US" smtClean="0"/>
              <a:t>‹#›</a:t>
            </a:fld>
            <a:endParaRPr lang="en-US"/>
          </a:p>
        </p:txBody>
      </p:sp>
    </p:spTree>
    <p:extLst>
      <p:ext uri="{BB962C8B-B14F-4D97-AF65-F5344CB8AC3E}">
        <p14:creationId xmlns:p14="http://schemas.microsoft.com/office/powerpoint/2010/main" val="37676769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a:t>
            </a:r>
            <a:r>
              <a:rPr lang="en-US" baseline="0" dirty="0"/>
              <a:t> we are here today to talk to you/teach you about CAMEO</a:t>
            </a:r>
            <a:r>
              <a:rPr lang="en-US" dirty="0"/>
              <a:t>, and it</a:t>
            </a:r>
            <a:r>
              <a:rPr lang="en-US" baseline="0" dirty="0"/>
              <a:t> stands for Computer-Aided Management of Emergency Operations. </a:t>
            </a:r>
          </a:p>
          <a:p>
            <a:endParaRPr lang="en-US" baseline="0" dirty="0"/>
          </a:p>
          <a:p>
            <a:r>
              <a:rPr lang="en-US" baseline="0" dirty="0"/>
              <a:t>It’s a suite (collection of programs) and database tools for Emergency Responders and Emergency Preparers and Planners.</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A2E700-4236-4056-B4CA-C744DE48549A}" type="slidenum">
              <a:rPr kumimoji="0" lang="en-US" sz="1200" b="0" i="0" u="none" strike="noStrike" kern="1200" cap="none" spc="0" normalizeH="0" baseline="0" noProof="0" smtClean="0">
                <a:ln>
                  <a:noFill/>
                </a:ln>
                <a:solidFill>
                  <a:prstClr val="black"/>
                </a:solidFill>
                <a:effectLst/>
                <a:uLnTx/>
                <a:uFillTx/>
                <a:latin typeface="Tahoma" panose="020B060403050404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623206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BD340A-0855-46CD-8F1D-ABA12C0238CE}" type="slidenum">
              <a:rPr kumimoji="0" lang="en-US"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6C297-029B-4EA9-81CC-C43098508E1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1450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out?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601BBC-3E60-4B82-A41E-79E9E994C97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8160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645CA7-2BB1-4785-916A-A8A178AE0B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697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6C297-029B-4EA9-81CC-C43098508E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4572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0525" y="685800"/>
            <a:ext cx="6229350" cy="3505200"/>
          </a:xfrm>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C645CA7-2BB1-4785-916A-A8A178AE0B78}" type="slidenum">
              <a:rPr kumimoji="0" 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039537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E5130-1433-449D-9C61-8E69B88B93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C16A0E-FE4D-4AC3-90E1-BBBA3E470F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DFEFC6F-17E7-4C1B-A190-64ACE7ABF842}"/>
              </a:ext>
            </a:extLst>
          </p:cNvPr>
          <p:cNvSpPr>
            <a:spLocks noGrp="1"/>
          </p:cNvSpPr>
          <p:nvPr>
            <p:ph type="dt" sz="half" idx="10"/>
          </p:nvPr>
        </p:nvSpPr>
        <p:spPr/>
        <p:txBody>
          <a:bodyPr/>
          <a:lstStyle/>
          <a:p>
            <a:fld id="{883E5485-916B-4AD9-BD5C-A91F9AE5F7D6}" type="datetimeFigureOut">
              <a:rPr lang="en-US" smtClean="0"/>
              <a:t>4/17/2023</a:t>
            </a:fld>
            <a:endParaRPr lang="en-US"/>
          </a:p>
        </p:txBody>
      </p:sp>
      <p:sp>
        <p:nvSpPr>
          <p:cNvPr id="5" name="Footer Placeholder 4">
            <a:extLst>
              <a:ext uri="{FF2B5EF4-FFF2-40B4-BE49-F238E27FC236}">
                <a16:creationId xmlns:a16="http://schemas.microsoft.com/office/drawing/2014/main" id="{C4175B64-E6FC-4E11-9DBA-C06E9187B2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F966D4-663D-4EE9-B590-AC42D6A39BF3}"/>
              </a:ext>
            </a:extLst>
          </p:cNvPr>
          <p:cNvSpPr>
            <a:spLocks noGrp="1"/>
          </p:cNvSpPr>
          <p:nvPr>
            <p:ph type="sldNum" sz="quarter" idx="12"/>
          </p:nvPr>
        </p:nvSpPr>
        <p:spPr/>
        <p:txBody>
          <a:bodyPr/>
          <a:lstStyle/>
          <a:p>
            <a:fld id="{477E140F-ECB2-439D-8D5C-DA62E14438A4}" type="slidenum">
              <a:rPr lang="en-US" smtClean="0"/>
              <a:t>‹#›</a:t>
            </a:fld>
            <a:endParaRPr lang="en-US"/>
          </a:p>
        </p:txBody>
      </p:sp>
    </p:spTree>
    <p:extLst>
      <p:ext uri="{BB962C8B-B14F-4D97-AF65-F5344CB8AC3E}">
        <p14:creationId xmlns:p14="http://schemas.microsoft.com/office/powerpoint/2010/main" val="4005952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33420-FB13-481F-AF94-33FF06A752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931263-3316-4B70-9356-B8FCC4042EE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60D505-C011-46BB-9915-C968B098C913}"/>
              </a:ext>
            </a:extLst>
          </p:cNvPr>
          <p:cNvSpPr>
            <a:spLocks noGrp="1"/>
          </p:cNvSpPr>
          <p:nvPr>
            <p:ph type="dt" sz="half" idx="10"/>
          </p:nvPr>
        </p:nvSpPr>
        <p:spPr/>
        <p:txBody>
          <a:bodyPr/>
          <a:lstStyle/>
          <a:p>
            <a:fld id="{883E5485-916B-4AD9-BD5C-A91F9AE5F7D6}" type="datetimeFigureOut">
              <a:rPr lang="en-US" smtClean="0"/>
              <a:t>4/17/2023</a:t>
            </a:fld>
            <a:endParaRPr lang="en-US"/>
          </a:p>
        </p:txBody>
      </p:sp>
      <p:sp>
        <p:nvSpPr>
          <p:cNvPr id="5" name="Footer Placeholder 4">
            <a:extLst>
              <a:ext uri="{FF2B5EF4-FFF2-40B4-BE49-F238E27FC236}">
                <a16:creationId xmlns:a16="http://schemas.microsoft.com/office/drawing/2014/main" id="{E6824157-591B-4EA0-AFEA-2D494EBC30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B57172-E8BB-4036-86C3-B3A6369FBF6C}"/>
              </a:ext>
            </a:extLst>
          </p:cNvPr>
          <p:cNvSpPr>
            <a:spLocks noGrp="1"/>
          </p:cNvSpPr>
          <p:nvPr>
            <p:ph type="sldNum" sz="quarter" idx="12"/>
          </p:nvPr>
        </p:nvSpPr>
        <p:spPr/>
        <p:txBody>
          <a:bodyPr/>
          <a:lstStyle/>
          <a:p>
            <a:fld id="{477E140F-ECB2-439D-8D5C-DA62E14438A4}" type="slidenum">
              <a:rPr lang="en-US" smtClean="0"/>
              <a:t>‹#›</a:t>
            </a:fld>
            <a:endParaRPr lang="en-US"/>
          </a:p>
        </p:txBody>
      </p:sp>
    </p:spTree>
    <p:extLst>
      <p:ext uri="{BB962C8B-B14F-4D97-AF65-F5344CB8AC3E}">
        <p14:creationId xmlns:p14="http://schemas.microsoft.com/office/powerpoint/2010/main" val="646230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DD8708-DA17-4CFE-A764-136AC538DB2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884275-B8BA-48FB-A397-043860D497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5750EE-0719-4F88-B412-D404009B0CC6}"/>
              </a:ext>
            </a:extLst>
          </p:cNvPr>
          <p:cNvSpPr>
            <a:spLocks noGrp="1"/>
          </p:cNvSpPr>
          <p:nvPr>
            <p:ph type="dt" sz="half" idx="10"/>
          </p:nvPr>
        </p:nvSpPr>
        <p:spPr/>
        <p:txBody>
          <a:bodyPr/>
          <a:lstStyle/>
          <a:p>
            <a:fld id="{883E5485-916B-4AD9-BD5C-A91F9AE5F7D6}" type="datetimeFigureOut">
              <a:rPr lang="en-US" smtClean="0"/>
              <a:t>4/17/2023</a:t>
            </a:fld>
            <a:endParaRPr lang="en-US"/>
          </a:p>
        </p:txBody>
      </p:sp>
      <p:sp>
        <p:nvSpPr>
          <p:cNvPr id="5" name="Footer Placeholder 4">
            <a:extLst>
              <a:ext uri="{FF2B5EF4-FFF2-40B4-BE49-F238E27FC236}">
                <a16:creationId xmlns:a16="http://schemas.microsoft.com/office/drawing/2014/main" id="{82699902-1203-4DB9-A66E-82B7E5635B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720CA5-2344-4736-B8DF-8259210F2377}"/>
              </a:ext>
            </a:extLst>
          </p:cNvPr>
          <p:cNvSpPr>
            <a:spLocks noGrp="1"/>
          </p:cNvSpPr>
          <p:nvPr>
            <p:ph type="sldNum" sz="quarter" idx="12"/>
          </p:nvPr>
        </p:nvSpPr>
        <p:spPr/>
        <p:txBody>
          <a:bodyPr/>
          <a:lstStyle/>
          <a:p>
            <a:fld id="{477E140F-ECB2-439D-8D5C-DA62E14438A4}" type="slidenum">
              <a:rPr lang="en-US" smtClean="0"/>
              <a:t>‹#›</a:t>
            </a:fld>
            <a:endParaRPr lang="en-US"/>
          </a:p>
        </p:txBody>
      </p:sp>
    </p:spTree>
    <p:extLst>
      <p:ext uri="{BB962C8B-B14F-4D97-AF65-F5344CB8AC3E}">
        <p14:creationId xmlns:p14="http://schemas.microsoft.com/office/powerpoint/2010/main" val="31771141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1422400"/>
            <a:ext cx="12196233"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p:spPr>
            <p:txBody>
              <a:bodyPr/>
              <a:lstStyle/>
              <a:p>
                <a:pPr>
                  <a:defRPr/>
                </a:pPr>
                <a:endParaRPr lang="en-US" sz="1800">
                  <a:ea typeface="ＭＳ Ｐゴシック" charset="-128"/>
                </a:endParaRPr>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p:spPr>
            <p:txBody>
              <a:bodyPr/>
              <a:lstStyle/>
              <a:p>
                <a:pPr>
                  <a:defRPr/>
                </a:pPr>
                <a:endParaRPr lang="en-US" sz="1800">
                  <a:ea typeface="ＭＳ Ｐゴシック" charset="-128"/>
                </a:endParaRPr>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p:spPr>
            <p:txBody>
              <a:bodyPr/>
              <a:lstStyle/>
              <a:p>
                <a:pPr>
                  <a:defRPr/>
                </a:pPr>
                <a:endParaRPr lang="en-US" sz="1800">
                  <a:ea typeface="ＭＳ Ｐゴシック" charset="-128"/>
                </a:endParaRPr>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p:spPr>
            <p:txBody>
              <a:bodyPr/>
              <a:lstStyle/>
              <a:p>
                <a:pPr>
                  <a:defRPr/>
                </a:pPr>
                <a:endParaRPr lang="en-US" sz="1800">
                  <a:ea typeface="ＭＳ Ｐゴシック" charset="-128"/>
                </a:endParaRPr>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p:spPr>
            <p:txBody>
              <a:bodyPr/>
              <a:lstStyle/>
              <a:p>
                <a:pPr>
                  <a:defRPr/>
                </a:pPr>
                <a:endParaRPr lang="en-US" sz="1800">
                  <a:ea typeface="ＭＳ Ｐゴシック" charset="-128"/>
                </a:endParaRPr>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p:spPr>
            <p:txBody>
              <a:bodyPr/>
              <a:lstStyle/>
              <a:p>
                <a:pPr>
                  <a:defRPr/>
                </a:pPr>
                <a:endParaRPr lang="en-US" sz="1800">
                  <a:ea typeface="ＭＳ Ｐゴシック" charset="-128"/>
                </a:endParaRPr>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p:spPr>
            <p:txBody>
              <a:bodyPr/>
              <a:lstStyle/>
              <a:p>
                <a:pPr>
                  <a:defRPr/>
                </a:pPr>
                <a:endParaRPr lang="en-US" sz="1800">
                  <a:ea typeface="ＭＳ Ｐゴシック" charset="-128"/>
                </a:endParaRPr>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p:spPr>
            <p:txBody>
              <a:bodyPr/>
              <a:lstStyle/>
              <a:p>
                <a:pPr>
                  <a:defRPr/>
                </a:pPr>
                <a:endParaRPr lang="en-US" sz="1800">
                  <a:ea typeface="ＭＳ Ｐゴシック" charset="-128"/>
                </a:endParaRPr>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p:spPr>
            <p:txBody>
              <a:bodyPr/>
              <a:lstStyle/>
              <a:p>
                <a:pPr>
                  <a:defRPr/>
                </a:pPr>
                <a:endParaRPr lang="en-US" sz="1800">
                  <a:ea typeface="ＭＳ Ｐゴシック" charset="-128"/>
                </a:endParaRPr>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p:spPr>
            <p:txBody>
              <a:bodyPr/>
              <a:lstStyle/>
              <a:p>
                <a:pPr>
                  <a:defRPr/>
                </a:pPr>
                <a:endParaRPr lang="en-US" sz="1800">
                  <a:ea typeface="ＭＳ Ｐゴシック" charset="-128"/>
                </a:endParaRPr>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p:spPr>
            <p:txBody>
              <a:bodyPr/>
              <a:lstStyle/>
              <a:p>
                <a:pPr>
                  <a:defRPr/>
                </a:pPr>
                <a:endParaRPr lang="en-US" sz="1800">
                  <a:ea typeface="ＭＳ Ｐゴシック" charset="-128"/>
                </a:endParaRPr>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p:spPr>
            <p:txBody>
              <a:bodyPr/>
              <a:lstStyle/>
              <a:p>
                <a:pPr>
                  <a:defRPr/>
                </a:pPr>
                <a:endParaRPr lang="en-US" sz="1800">
                  <a:ea typeface="ＭＳ Ｐゴシック" charset="-128"/>
                </a:endParaRPr>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p:spPr>
            <p:txBody>
              <a:bodyPr/>
              <a:lstStyle/>
              <a:p>
                <a:pPr>
                  <a:defRPr/>
                </a:pPr>
                <a:endParaRPr lang="en-US" sz="1800">
                  <a:ea typeface="ＭＳ Ｐゴシック" charset="-128"/>
                </a:endParaRPr>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p:spPr>
            <p:txBody>
              <a:bodyPr/>
              <a:lstStyle/>
              <a:p>
                <a:pPr>
                  <a:defRPr/>
                </a:pPr>
                <a:endParaRPr lang="en-US" sz="1800">
                  <a:ea typeface="ＭＳ Ｐゴシック" charset="-128"/>
                </a:endParaRPr>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lstStyle/>
              <a:p>
                <a:pPr>
                  <a:defRPr/>
                </a:pPr>
                <a:endParaRPr lang="en-US" sz="1800">
                  <a:ea typeface="ＭＳ Ｐゴシック" charset="-128"/>
                </a:endParaRPr>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lstStyle/>
              <a:p>
                <a:pPr>
                  <a:defRPr/>
                </a:pPr>
                <a:endParaRPr lang="en-US" sz="1800">
                  <a:ea typeface="ＭＳ Ｐゴシック" charset="-128"/>
                </a:endParaRPr>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lstStyle/>
              <a:p>
                <a:pPr>
                  <a:defRPr/>
                </a:pPr>
                <a:endParaRPr lang="en-US" sz="1800">
                  <a:ea typeface="ＭＳ Ｐゴシック" charset="-128"/>
                </a:endParaRPr>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lstStyle/>
              <a:p>
                <a:pPr>
                  <a:defRPr/>
                </a:pPr>
                <a:endParaRPr lang="en-US" sz="1800">
                  <a:ea typeface="ＭＳ Ｐゴシック" charset="-128"/>
                </a:endParaRPr>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lstStyle/>
              <a:p>
                <a:pPr>
                  <a:defRPr/>
                </a:pPr>
                <a:endParaRPr lang="en-US" sz="1800">
                  <a:ea typeface="ＭＳ Ｐゴシック" charset="-128"/>
                </a:endParaRPr>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lstStyle/>
              <a:p>
                <a:pPr>
                  <a:defRPr/>
                </a:pPr>
                <a:endParaRPr lang="en-US" sz="1800">
                  <a:ea typeface="ＭＳ Ｐゴシック" charset="-128"/>
                </a:endParaRPr>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w="9525">
                <a:noFill/>
                <a:round/>
                <a:headEnd/>
                <a:tailEnd/>
              </a:ln>
            </p:spPr>
            <p:txBody>
              <a:bodyPr/>
              <a:lstStyle/>
              <a:p>
                <a:pPr>
                  <a:defRPr/>
                </a:pPr>
                <a:endParaRPr lang="en-US" sz="1800">
                  <a:ea typeface="ＭＳ Ｐゴシック" charset="-128"/>
                </a:endParaRPr>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w="9525">
                <a:noFill/>
                <a:round/>
                <a:headEnd/>
                <a:tailEnd/>
              </a:ln>
            </p:spPr>
            <p:txBody>
              <a:bodyPr/>
              <a:lstStyle/>
              <a:p>
                <a:pPr>
                  <a:defRPr/>
                </a:pPr>
                <a:endParaRPr lang="en-US" sz="1800">
                  <a:ea typeface="ＭＳ Ｐゴシック" charset="-128"/>
                </a:endParaRPr>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w="9525">
                <a:noFill/>
                <a:round/>
                <a:headEnd/>
                <a:tailEnd/>
              </a:ln>
            </p:spPr>
            <p:txBody>
              <a:bodyPr/>
              <a:lstStyle/>
              <a:p>
                <a:pPr>
                  <a:defRPr/>
                </a:pPr>
                <a:endParaRPr lang="en-US" sz="1800">
                  <a:ea typeface="ＭＳ Ｐゴシック" charset="-128"/>
                </a:endParaRPr>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lstStyle/>
              <a:p>
                <a:pPr>
                  <a:defRPr/>
                </a:pPr>
                <a:endParaRPr lang="en-US" sz="1800">
                  <a:ea typeface="ＭＳ Ｐゴシック" charset="-128"/>
                </a:endParaRPr>
              </a:p>
            </p:txBody>
          </p:sp>
          <p:sp>
            <p:nvSpPr>
              <p:cNvPr id="139" name="Freeform 150"/>
              <p:cNvSpPr>
                <a:spLocks/>
              </p:cNvSpPr>
              <p:nvPr userDrawn="1"/>
            </p:nvSpPr>
            <p:spPr bwMode="ltGray">
              <a:xfrm rot="-2857037">
                <a:off x="619" y="3550"/>
                <a:ext cx="68" cy="69"/>
              </a:xfrm>
              <a:custGeom>
                <a:avLst/>
                <a:gdLst>
                  <a:gd name="T0" fmla="*/ 0 w 144"/>
                  <a:gd name="T1" fmla="*/ 4 h 154"/>
                  <a:gd name="T2" fmla="*/ 3 w 144"/>
                  <a:gd name="T3" fmla="*/ 6 h 154"/>
                  <a:gd name="T4" fmla="*/ 6 w 144"/>
                  <a:gd name="T5" fmla="*/ 5 h 154"/>
                  <a:gd name="T6" fmla="*/ 3 w 144"/>
                  <a:gd name="T7" fmla="*/ 2 h 154"/>
                  <a:gd name="T8" fmla="*/ 5 w 144"/>
                  <a:gd name="T9" fmla="*/ 1 h 154"/>
                  <a:gd name="T10" fmla="*/ 6 w 144"/>
                  <a:gd name="T11" fmla="*/ 2 h 154"/>
                  <a:gd name="T12" fmla="*/ 7 w 144"/>
                  <a:gd name="T13" fmla="*/ 2 h 154"/>
                  <a:gd name="T14" fmla="*/ 5 w 144"/>
                  <a:gd name="T15" fmla="*/ 0 h 154"/>
                  <a:gd name="T16" fmla="*/ 2 w 144"/>
                  <a:gd name="T17" fmla="*/ 1 h 154"/>
                  <a:gd name="T18" fmla="*/ 4 w 144"/>
                  <a:gd name="T19" fmla="*/ 4 h 154"/>
                  <a:gd name="T20" fmla="*/ 1 w 144"/>
                  <a:gd name="T21" fmla="*/ 4 h 154"/>
                  <a:gd name="T22" fmla="*/ 0 w 144"/>
                  <a:gd name="T23" fmla="*/ 4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lstStyle/>
              <a:p>
                <a:pPr>
                  <a:defRPr/>
                </a:pPr>
                <a:endParaRPr lang="en-US" sz="1800">
                  <a:ea typeface="ＭＳ Ｐゴシック" charset="-128"/>
                </a:endParaRPr>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eaLnBrk="0" hangingPunct="0">
                  <a:defRPr/>
                </a:pPr>
                <a:endParaRPr lang="en-US" sz="1800">
                  <a:ea typeface="+mn-ea"/>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eaLnBrk="0" hangingPunct="0">
                  <a:defRPr/>
                </a:pPr>
                <a:endParaRPr lang="en-US" sz="1800">
                  <a:ea typeface="+mn-ea"/>
                </a:endParaRPr>
              </a:p>
            </p:txBody>
          </p:sp>
        </p:grpSp>
      </p:grpSp>
      <p:sp>
        <p:nvSpPr>
          <p:cNvPr id="74905" name="Rectangle 153"/>
          <p:cNvSpPr>
            <a:spLocks noGrp="1" noChangeArrowheads="1"/>
          </p:cNvSpPr>
          <p:nvPr>
            <p:ph type="ctrTitle" sz="quarter"/>
          </p:nvPr>
        </p:nvSpPr>
        <p:spPr>
          <a:xfrm>
            <a:off x="914400" y="1768476"/>
            <a:ext cx="10363200" cy="1736725"/>
          </a:xfrm>
        </p:spPr>
        <p:txBody>
          <a:bodyPr anchor="b" anchorCtr="1"/>
          <a:lstStyle>
            <a:lvl1pPr>
              <a:defRPr sz="5400"/>
            </a:lvl1pPr>
          </a:lstStyle>
          <a:p>
            <a:r>
              <a:rPr lang="en-US"/>
              <a:t>Click to edit Master title style</a:t>
            </a:r>
          </a:p>
        </p:txBody>
      </p:sp>
      <p:sp>
        <p:nvSpPr>
          <p:cNvPr id="74906" name="Rectangle 154"/>
          <p:cNvSpPr>
            <a:spLocks noGrp="1" noChangeArrowheads="1"/>
          </p:cNvSpPr>
          <p:nvPr>
            <p:ph type="subTitle" sz="quarter" idx="1"/>
          </p:nvPr>
        </p:nvSpPr>
        <p:spPr>
          <a:xfrm>
            <a:off x="1828800" y="3886200"/>
            <a:ext cx="8534400" cy="1752600"/>
          </a:xfrm>
        </p:spPr>
        <p:txBody>
          <a:bodyPr/>
          <a:lstStyle>
            <a:lvl1pPr marL="0" indent="0" algn="ctr">
              <a:buFont typeface="Arial"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406400" y="6248400"/>
            <a:ext cx="3048000" cy="457200"/>
          </a:xfrm>
        </p:spPr>
        <p:txBody>
          <a:bodyPr/>
          <a:lstStyle>
            <a:lvl1pPr>
              <a:defRPr>
                <a:effectLst>
                  <a:outerShdw blurRad="38100" dist="38100" dir="2700000" algn="tl">
                    <a:srgbClr val="000000"/>
                  </a:outerShdw>
                </a:effectLst>
                <a:latin typeface="+mn-lt"/>
              </a:defRPr>
            </a:lvl1pPr>
          </a:lstStyle>
          <a:p>
            <a:pPr>
              <a:defRPr/>
            </a:pPr>
            <a:endParaRPr lang="en-US"/>
          </a:p>
        </p:txBody>
      </p:sp>
      <p:sp>
        <p:nvSpPr>
          <p:cNvPr id="156" name="Rectangle 156"/>
          <p:cNvSpPr>
            <a:spLocks noGrp="1" noChangeArrowheads="1"/>
          </p:cNvSpPr>
          <p:nvPr>
            <p:ph type="ftr" sz="quarter" idx="11"/>
          </p:nvPr>
        </p:nvSpPr>
        <p:spPr>
          <a:xfrm>
            <a:off x="4165600" y="6248400"/>
            <a:ext cx="3860800" cy="457200"/>
          </a:xfrm>
        </p:spPr>
        <p:txBody>
          <a:bodyPr/>
          <a:lstStyle>
            <a:lvl1pPr>
              <a:defRPr>
                <a:effectLst>
                  <a:outerShdw blurRad="38100" dist="38100" dir="2700000" algn="tl">
                    <a:srgbClr val="000000"/>
                  </a:outerShdw>
                </a:effectLst>
                <a:latin typeface="+mn-lt"/>
              </a:defRPr>
            </a:lvl1pPr>
          </a:lstStyle>
          <a:p>
            <a:pPr>
              <a:defRPr/>
            </a:pPr>
            <a:endParaRPr lang="en-US"/>
          </a:p>
        </p:txBody>
      </p:sp>
      <p:sp>
        <p:nvSpPr>
          <p:cNvPr id="157" name="Rectangle 157"/>
          <p:cNvSpPr>
            <a:spLocks noGrp="1" noChangeArrowheads="1"/>
          </p:cNvSpPr>
          <p:nvPr>
            <p:ph type="sldNum" sz="quarter" idx="12"/>
          </p:nvPr>
        </p:nvSpPr>
        <p:spPr>
          <a:xfrm>
            <a:off x="8737600" y="6248400"/>
            <a:ext cx="3048000" cy="457200"/>
          </a:xfrm>
        </p:spPr>
        <p:txBody>
          <a:bodyPr/>
          <a:lstStyle>
            <a:lvl1pPr>
              <a:defRPr>
                <a:effectLst>
                  <a:outerShdw blurRad="38100" dist="38100" dir="2700000" algn="tl">
                    <a:srgbClr val="000000"/>
                  </a:outerShdw>
                </a:effectLst>
                <a:latin typeface="Tahoma" panose="020B0604030504040204" pitchFamily="34" charset="0"/>
              </a:defRPr>
            </a:lvl1pPr>
          </a:lstStyle>
          <a:p>
            <a:fld id="{CFDCF986-085D-4924-8982-A8612C5AD98A}" type="slidenum">
              <a:rPr lang="en-US"/>
              <a:pPr/>
              <a:t>‹#›</a:t>
            </a:fld>
            <a:endParaRPr lang="en-US"/>
          </a:p>
        </p:txBody>
      </p:sp>
    </p:spTree>
    <p:extLst>
      <p:ext uri="{BB962C8B-B14F-4D97-AF65-F5344CB8AC3E}">
        <p14:creationId xmlns:p14="http://schemas.microsoft.com/office/powerpoint/2010/main" val="27846171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fld id="{1FDB48FB-CF6B-4A44-9C0C-E01EAC95CC26}" type="slidenum">
              <a:rPr lang="en-US"/>
              <a:pPr/>
              <a:t>‹#›</a:t>
            </a:fld>
            <a:endParaRPr lang="en-US"/>
          </a:p>
        </p:txBody>
      </p:sp>
    </p:spTree>
    <p:extLst>
      <p:ext uri="{BB962C8B-B14F-4D97-AF65-F5344CB8AC3E}">
        <p14:creationId xmlns:p14="http://schemas.microsoft.com/office/powerpoint/2010/main" val="1955215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fld id="{26D79EDF-A1D2-4ED8-9C95-E7BACD3087CF}" type="slidenum">
              <a:rPr lang="en-US"/>
              <a:pPr/>
              <a:t>‹#›</a:t>
            </a:fld>
            <a:endParaRPr lang="en-US"/>
          </a:p>
        </p:txBody>
      </p:sp>
    </p:spTree>
    <p:extLst>
      <p:ext uri="{BB962C8B-B14F-4D97-AF65-F5344CB8AC3E}">
        <p14:creationId xmlns:p14="http://schemas.microsoft.com/office/powerpoint/2010/main" val="3584473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2168" y="1600200"/>
            <a:ext cx="5592233"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0"/>
            <a:ext cx="5592233"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fld id="{791309D7-A73F-4C1A-9F4B-3163B7DE3D21}" type="slidenum">
              <a:rPr lang="en-US"/>
              <a:pPr/>
              <a:t>‹#›</a:t>
            </a:fld>
            <a:endParaRPr lang="en-US"/>
          </a:p>
        </p:txBody>
      </p:sp>
    </p:spTree>
    <p:extLst>
      <p:ext uri="{BB962C8B-B14F-4D97-AF65-F5344CB8AC3E}">
        <p14:creationId xmlns:p14="http://schemas.microsoft.com/office/powerpoint/2010/main" val="38868529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a:ln/>
        </p:spPr>
        <p:txBody>
          <a:bodyPr/>
          <a:lstStyle>
            <a:lvl1pPr>
              <a:defRPr/>
            </a:lvl1pPr>
          </a:lstStyle>
          <a:p>
            <a:pPr>
              <a:defRPr/>
            </a:pPr>
            <a:endParaRPr lang="en-US"/>
          </a:p>
        </p:txBody>
      </p:sp>
      <p:sp>
        <p:nvSpPr>
          <p:cNvPr id="8" name="Rectangle 155"/>
          <p:cNvSpPr>
            <a:spLocks noGrp="1" noChangeArrowheads="1"/>
          </p:cNvSpPr>
          <p:nvPr>
            <p:ph type="ftr" sz="quarter" idx="11"/>
          </p:nvPr>
        </p:nvSpPr>
        <p:spPr>
          <a:ln/>
        </p:spPr>
        <p:txBody>
          <a:bodyPr/>
          <a:lstStyle>
            <a:lvl1pPr>
              <a:defRPr/>
            </a:lvl1pPr>
          </a:lstStyle>
          <a:p>
            <a:pPr>
              <a:defRPr/>
            </a:pPr>
            <a:endParaRPr lang="en-US"/>
          </a:p>
        </p:txBody>
      </p:sp>
      <p:sp>
        <p:nvSpPr>
          <p:cNvPr id="9" name="Rectangle 156"/>
          <p:cNvSpPr>
            <a:spLocks noGrp="1" noChangeArrowheads="1"/>
          </p:cNvSpPr>
          <p:nvPr>
            <p:ph type="sldNum" sz="quarter" idx="12"/>
          </p:nvPr>
        </p:nvSpPr>
        <p:spPr>
          <a:ln/>
        </p:spPr>
        <p:txBody>
          <a:bodyPr/>
          <a:lstStyle>
            <a:lvl1pPr>
              <a:defRPr/>
            </a:lvl1pPr>
          </a:lstStyle>
          <a:p>
            <a:fld id="{24F56D0B-C09A-4A48-A261-38490203B8FF}" type="slidenum">
              <a:rPr lang="en-US"/>
              <a:pPr/>
              <a:t>‹#›</a:t>
            </a:fld>
            <a:endParaRPr lang="en-US"/>
          </a:p>
        </p:txBody>
      </p:sp>
    </p:spTree>
    <p:extLst>
      <p:ext uri="{BB962C8B-B14F-4D97-AF65-F5344CB8AC3E}">
        <p14:creationId xmlns:p14="http://schemas.microsoft.com/office/powerpoint/2010/main" val="6816927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a:ln/>
        </p:spPr>
        <p:txBody>
          <a:bodyPr/>
          <a:lstStyle>
            <a:lvl1pPr>
              <a:defRPr/>
            </a:lvl1pPr>
          </a:lstStyle>
          <a:p>
            <a:pPr>
              <a:defRPr/>
            </a:pPr>
            <a:endParaRPr lang="en-US"/>
          </a:p>
        </p:txBody>
      </p:sp>
      <p:sp>
        <p:nvSpPr>
          <p:cNvPr id="4" name="Rectangle 155"/>
          <p:cNvSpPr>
            <a:spLocks noGrp="1" noChangeArrowheads="1"/>
          </p:cNvSpPr>
          <p:nvPr>
            <p:ph type="ftr" sz="quarter" idx="11"/>
          </p:nvPr>
        </p:nvSpPr>
        <p:spPr>
          <a:ln/>
        </p:spPr>
        <p:txBody>
          <a:bodyPr/>
          <a:lstStyle>
            <a:lvl1pPr>
              <a:defRPr/>
            </a:lvl1pPr>
          </a:lstStyle>
          <a:p>
            <a:pPr>
              <a:defRPr/>
            </a:pPr>
            <a:endParaRPr lang="en-US"/>
          </a:p>
        </p:txBody>
      </p:sp>
      <p:sp>
        <p:nvSpPr>
          <p:cNvPr id="5" name="Rectangle 156"/>
          <p:cNvSpPr>
            <a:spLocks noGrp="1" noChangeArrowheads="1"/>
          </p:cNvSpPr>
          <p:nvPr>
            <p:ph type="sldNum" sz="quarter" idx="12"/>
          </p:nvPr>
        </p:nvSpPr>
        <p:spPr>
          <a:ln/>
        </p:spPr>
        <p:txBody>
          <a:bodyPr/>
          <a:lstStyle>
            <a:lvl1pPr>
              <a:defRPr/>
            </a:lvl1pPr>
          </a:lstStyle>
          <a:p>
            <a:fld id="{D45DBB39-2546-4D33-A560-A678951C0A65}" type="slidenum">
              <a:rPr lang="en-US"/>
              <a:pPr/>
              <a:t>‹#›</a:t>
            </a:fld>
            <a:endParaRPr lang="en-US"/>
          </a:p>
        </p:txBody>
      </p:sp>
    </p:spTree>
    <p:extLst>
      <p:ext uri="{BB962C8B-B14F-4D97-AF65-F5344CB8AC3E}">
        <p14:creationId xmlns:p14="http://schemas.microsoft.com/office/powerpoint/2010/main" val="39282893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a:lvl1pPr>
          </a:lstStyle>
          <a:p>
            <a:pPr>
              <a:defRPr/>
            </a:pPr>
            <a:endParaRPr lang="en-US"/>
          </a:p>
        </p:txBody>
      </p:sp>
      <p:sp>
        <p:nvSpPr>
          <p:cNvPr id="3" name="Rectangle 155"/>
          <p:cNvSpPr>
            <a:spLocks noGrp="1" noChangeArrowheads="1"/>
          </p:cNvSpPr>
          <p:nvPr>
            <p:ph type="ftr" sz="quarter" idx="11"/>
          </p:nvPr>
        </p:nvSpPr>
        <p:spPr>
          <a:ln/>
        </p:spPr>
        <p:txBody>
          <a:bodyPr/>
          <a:lstStyle>
            <a:lvl1pPr>
              <a:defRPr/>
            </a:lvl1pPr>
          </a:lstStyle>
          <a:p>
            <a:pPr>
              <a:defRPr/>
            </a:pPr>
            <a:endParaRPr lang="en-US"/>
          </a:p>
        </p:txBody>
      </p:sp>
      <p:sp>
        <p:nvSpPr>
          <p:cNvPr id="4" name="Rectangle 156"/>
          <p:cNvSpPr>
            <a:spLocks noGrp="1" noChangeArrowheads="1"/>
          </p:cNvSpPr>
          <p:nvPr>
            <p:ph type="sldNum" sz="quarter" idx="12"/>
          </p:nvPr>
        </p:nvSpPr>
        <p:spPr>
          <a:ln/>
        </p:spPr>
        <p:txBody>
          <a:bodyPr/>
          <a:lstStyle>
            <a:lvl1pPr>
              <a:defRPr/>
            </a:lvl1pPr>
          </a:lstStyle>
          <a:p>
            <a:fld id="{302D90C8-2109-4AB6-A9B7-B909CAF0F66A}" type="slidenum">
              <a:rPr lang="en-US"/>
              <a:pPr/>
              <a:t>‹#›</a:t>
            </a:fld>
            <a:endParaRPr lang="en-US"/>
          </a:p>
        </p:txBody>
      </p:sp>
    </p:spTree>
    <p:extLst>
      <p:ext uri="{BB962C8B-B14F-4D97-AF65-F5344CB8AC3E}">
        <p14:creationId xmlns:p14="http://schemas.microsoft.com/office/powerpoint/2010/main" val="39664640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fld id="{48F89EA2-7D25-4EF2-BDBB-D3AF33416E50}" type="slidenum">
              <a:rPr lang="en-US"/>
              <a:pPr/>
              <a:t>‹#›</a:t>
            </a:fld>
            <a:endParaRPr lang="en-US"/>
          </a:p>
        </p:txBody>
      </p:sp>
    </p:spTree>
    <p:extLst>
      <p:ext uri="{BB962C8B-B14F-4D97-AF65-F5344CB8AC3E}">
        <p14:creationId xmlns:p14="http://schemas.microsoft.com/office/powerpoint/2010/main" val="4066469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517D6-7AEE-45A6-9A89-7F991E78EE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4A62F6-5343-4F5C-9FA2-668EF9D4E16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A4E329-6BAE-48E7-B6F8-CA16F7D6E00D}"/>
              </a:ext>
            </a:extLst>
          </p:cNvPr>
          <p:cNvSpPr>
            <a:spLocks noGrp="1"/>
          </p:cNvSpPr>
          <p:nvPr>
            <p:ph type="dt" sz="half" idx="10"/>
          </p:nvPr>
        </p:nvSpPr>
        <p:spPr/>
        <p:txBody>
          <a:bodyPr/>
          <a:lstStyle/>
          <a:p>
            <a:fld id="{883E5485-916B-4AD9-BD5C-A91F9AE5F7D6}" type="datetimeFigureOut">
              <a:rPr lang="en-US" smtClean="0"/>
              <a:t>4/17/2023</a:t>
            </a:fld>
            <a:endParaRPr lang="en-US"/>
          </a:p>
        </p:txBody>
      </p:sp>
      <p:sp>
        <p:nvSpPr>
          <p:cNvPr id="5" name="Footer Placeholder 4">
            <a:extLst>
              <a:ext uri="{FF2B5EF4-FFF2-40B4-BE49-F238E27FC236}">
                <a16:creationId xmlns:a16="http://schemas.microsoft.com/office/drawing/2014/main" id="{F1C7F185-A38C-404E-BBBA-EA6B18FF34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441FE1-C6B4-4E2D-BF63-E26E0D9C9E2C}"/>
              </a:ext>
            </a:extLst>
          </p:cNvPr>
          <p:cNvSpPr>
            <a:spLocks noGrp="1"/>
          </p:cNvSpPr>
          <p:nvPr>
            <p:ph type="sldNum" sz="quarter" idx="12"/>
          </p:nvPr>
        </p:nvSpPr>
        <p:spPr/>
        <p:txBody>
          <a:bodyPr/>
          <a:lstStyle/>
          <a:p>
            <a:fld id="{477E140F-ECB2-439D-8D5C-DA62E14438A4}" type="slidenum">
              <a:rPr lang="en-US" smtClean="0"/>
              <a:t>‹#›</a:t>
            </a:fld>
            <a:endParaRPr lang="en-US"/>
          </a:p>
        </p:txBody>
      </p:sp>
    </p:spTree>
    <p:extLst>
      <p:ext uri="{BB962C8B-B14F-4D97-AF65-F5344CB8AC3E}">
        <p14:creationId xmlns:p14="http://schemas.microsoft.com/office/powerpoint/2010/main" val="40776229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fld id="{E89DD13E-B7A6-471D-AEA8-F681F232A784}" type="slidenum">
              <a:rPr lang="en-US"/>
              <a:pPr/>
              <a:t>‹#›</a:t>
            </a:fld>
            <a:endParaRPr lang="en-US"/>
          </a:p>
        </p:txBody>
      </p:sp>
    </p:spTree>
    <p:extLst>
      <p:ext uri="{BB962C8B-B14F-4D97-AF65-F5344CB8AC3E}">
        <p14:creationId xmlns:p14="http://schemas.microsoft.com/office/powerpoint/2010/main" val="34337596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fld id="{0FC99179-B58C-41D1-AAF1-6D3E1DA66CBB}" type="slidenum">
              <a:rPr lang="en-US"/>
              <a:pPr/>
              <a:t>‹#›</a:t>
            </a:fld>
            <a:endParaRPr lang="en-US"/>
          </a:p>
        </p:txBody>
      </p:sp>
    </p:spTree>
    <p:extLst>
      <p:ext uri="{BB962C8B-B14F-4D97-AF65-F5344CB8AC3E}">
        <p14:creationId xmlns:p14="http://schemas.microsoft.com/office/powerpoint/2010/main" val="19132974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42918" y="228601"/>
            <a:ext cx="2846916"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2167" y="228601"/>
            <a:ext cx="8337551"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fld id="{0CAEE990-3C5D-41EC-B653-428D868F3808}" type="slidenum">
              <a:rPr lang="en-US"/>
              <a:pPr/>
              <a:t>‹#›</a:t>
            </a:fld>
            <a:endParaRPr lang="en-US"/>
          </a:p>
        </p:txBody>
      </p:sp>
    </p:spTree>
    <p:extLst>
      <p:ext uri="{BB962C8B-B14F-4D97-AF65-F5344CB8AC3E}">
        <p14:creationId xmlns:p14="http://schemas.microsoft.com/office/powerpoint/2010/main" val="14005080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2167" y="228600"/>
            <a:ext cx="11387667" cy="1143000"/>
          </a:xfrm>
        </p:spPr>
        <p:txBody>
          <a:bodyPr/>
          <a:lstStyle/>
          <a:p>
            <a:r>
              <a:rPr lang="en-US"/>
              <a:t>Click to edit Master title style</a:t>
            </a:r>
          </a:p>
        </p:txBody>
      </p:sp>
      <p:sp>
        <p:nvSpPr>
          <p:cNvPr id="3" name="Text Placeholder 2"/>
          <p:cNvSpPr>
            <a:spLocks noGrp="1"/>
          </p:cNvSpPr>
          <p:nvPr>
            <p:ph type="body" sz="half" idx="1"/>
          </p:nvPr>
        </p:nvSpPr>
        <p:spPr>
          <a:xfrm>
            <a:off x="402168" y="1600200"/>
            <a:ext cx="5592233"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0"/>
            <a:ext cx="5592233"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fld id="{B44A5E50-C948-41D9-AB2E-6E403F0AC8EA}" type="slidenum">
              <a:rPr lang="en-US"/>
              <a:pPr/>
              <a:t>‹#›</a:t>
            </a:fld>
            <a:endParaRPr lang="en-US"/>
          </a:p>
        </p:txBody>
      </p:sp>
    </p:spTree>
    <p:extLst>
      <p:ext uri="{BB962C8B-B14F-4D97-AF65-F5344CB8AC3E}">
        <p14:creationId xmlns:p14="http://schemas.microsoft.com/office/powerpoint/2010/main" val="15127023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660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000" baseline="0">
                <a:solidFill>
                  <a:schemeClr val="tx1">
                    <a:lumMod val="85000"/>
                  </a:schemeClr>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Date Placeholder 7"/>
          <p:cNvSpPr>
            <a:spLocks noGrp="1"/>
          </p:cNvSpPr>
          <p:nvPr>
            <p:ph type="dt" sz="half" idx="10"/>
          </p:nvPr>
        </p:nvSpPr>
        <p:spPr/>
        <p:txBody>
          <a:bodyPr/>
          <a:lstStyle>
            <a:lvl1pPr>
              <a:defRPr>
                <a:solidFill>
                  <a:schemeClr val="bg2">
                    <a:lumMod val="20000"/>
                    <a:lumOff val="80000"/>
                  </a:schemeClr>
                </a:solidFill>
              </a:defRPr>
            </a:lvl1pPr>
          </a:lstStyle>
          <a:p>
            <a:pPr>
              <a:defRPr/>
            </a:pPr>
            <a:fld id="{7EFD08B0-D2AC-4C73-9378-627927F97323}" type="datetime1">
              <a:rPr lang="en-US" smtClean="0"/>
              <a:pPr>
                <a:defRPr/>
              </a:pPr>
              <a:t>4/17/2023</a:t>
            </a:fld>
            <a:endParaRPr lang="en-US" dirty="0"/>
          </a:p>
        </p:txBody>
      </p:sp>
      <p:sp>
        <p:nvSpPr>
          <p:cNvPr id="9" name="Footer Placeholder 8"/>
          <p:cNvSpPr>
            <a:spLocks noGrp="1"/>
          </p:cNvSpPr>
          <p:nvPr>
            <p:ph type="ftr" sz="quarter" idx="11"/>
          </p:nvPr>
        </p:nvSpPr>
        <p:spPr/>
        <p:txBody>
          <a:bodyPr/>
          <a:lstStyle>
            <a:lvl1pPr>
              <a:defRPr>
                <a:solidFill>
                  <a:schemeClr val="bg2">
                    <a:lumMod val="20000"/>
                    <a:lumOff val="80000"/>
                  </a:schemeClr>
                </a:solidFill>
              </a:defRPr>
            </a:lvl1pPr>
          </a:lstStyle>
          <a:p>
            <a:pPr>
              <a:defRPr/>
            </a:pPr>
            <a:endParaRPr lang="en-US"/>
          </a:p>
        </p:txBody>
      </p:sp>
      <p:sp>
        <p:nvSpPr>
          <p:cNvPr id="10" name="Slide Number Placeholder 9"/>
          <p:cNvSpPr>
            <a:spLocks noGrp="1"/>
          </p:cNvSpPr>
          <p:nvPr>
            <p:ph type="sldNum" sz="quarter" idx="12"/>
          </p:nvPr>
        </p:nvSpPr>
        <p:spPr/>
        <p:txBody>
          <a:bodyPr/>
          <a:lstStyle>
            <a:lvl1pPr>
              <a:defRPr>
                <a:solidFill>
                  <a:schemeClr val="bg2">
                    <a:lumMod val="60000"/>
                    <a:lumOff val="40000"/>
                  </a:schemeClr>
                </a:solidFill>
              </a:defRPr>
            </a:lvl1pPr>
          </a:lstStyle>
          <a:p>
            <a:pPr>
              <a:defRPr/>
            </a:pPr>
            <a:fld id="{CA7DE801-6BC7-46C0-9DA5-F170ECB699BA}" type="slidenum">
              <a:rPr lang="en-US" smtClean="0"/>
              <a:pPr>
                <a:defRPr/>
              </a:pPr>
              <a:t>‹#›</a:t>
            </a:fld>
            <a:endParaRPr lang="en-US" dirty="0"/>
          </a:p>
        </p:txBody>
      </p:sp>
    </p:spTree>
    <p:extLst>
      <p:ext uri="{BB962C8B-B14F-4D97-AF65-F5344CB8AC3E}">
        <p14:creationId xmlns:p14="http://schemas.microsoft.com/office/powerpoint/2010/main" val="216511938"/>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2D0CC135-8D52-48C1-96DA-F9235C14A60A}" type="datetime1">
              <a:rPr lang="en-US" smtClean="0"/>
              <a:pPr>
                <a:defRPr/>
              </a:pPr>
              <a:t>4/17/2023</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E4AD10C-D447-450B-8936-07478D0232B3}" type="slidenum">
              <a:rPr lang="en-US" smtClean="0"/>
              <a:pPr>
                <a:defRPr/>
              </a:pPr>
              <a:t>‹#›</a:t>
            </a:fld>
            <a:endParaRPr lang="en-US" dirty="0"/>
          </a:p>
        </p:txBody>
      </p:sp>
    </p:spTree>
    <p:extLst>
      <p:ext uri="{BB962C8B-B14F-4D97-AF65-F5344CB8AC3E}">
        <p14:creationId xmlns:p14="http://schemas.microsoft.com/office/powerpoint/2010/main" val="32009313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6600" b="0"/>
            </a:lvl1pPr>
          </a:lstStyle>
          <a:p>
            <a:r>
              <a:rPr lang="en-US"/>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0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0C8A8391-C376-450B-8800-7BF2B6313908}" type="datetime1">
              <a:rPr lang="en-US" smtClean="0"/>
              <a:pPr>
                <a:defRPr/>
              </a:pPr>
              <a:t>4/17/2023</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C59E5FD-3A83-44B8-BB82-801D0AB8D3F6}" type="slidenum">
              <a:rPr lang="en-US" smtClean="0"/>
              <a:pPr>
                <a:defRPr/>
              </a:pPr>
              <a:t>‹#›</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230802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61872" y="1828802"/>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26480" y="1828802"/>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9F410347-E46A-44B4-86CF-543A2EA066E6}" type="datetime1">
              <a:rPr lang="en-US" smtClean="0"/>
              <a:pPr>
                <a:defRPr/>
              </a:pPr>
              <a:t>4/17/2023</a:t>
            </a:fld>
            <a:endParaRPr lang="en-US" dirty="0"/>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B077DAB-6F35-4CA9-A2D9-FD2004DC2379}" type="slidenum">
              <a:rPr lang="en-US" smtClean="0"/>
              <a:pPr>
                <a:defRPr/>
              </a:pPr>
              <a:t>‹#›</a:t>
            </a:fld>
            <a:endParaRPr lang="en-US" dirty="0"/>
          </a:p>
        </p:txBody>
      </p:sp>
    </p:spTree>
    <p:extLst>
      <p:ext uri="{BB962C8B-B14F-4D97-AF65-F5344CB8AC3E}">
        <p14:creationId xmlns:p14="http://schemas.microsoft.com/office/powerpoint/2010/main" val="5760844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61872" y="1717185"/>
            <a:ext cx="4480560" cy="731520"/>
          </a:xfrm>
        </p:spPr>
        <p:txBody>
          <a:bodyPr anchor="b">
            <a:normAutofit/>
          </a:bodyPr>
          <a:lstStyle>
            <a:lvl1pPr marL="0" indent="0">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p:cNvSpPr>
            <a:spLocks noGrp="1"/>
          </p:cNvSpPr>
          <p:nvPr>
            <p:ph type="body" sz="quarter" idx="13"/>
          </p:nvPr>
        </p:nvSpPr>
        <p:spPr>
          <a:xfrm>
            <a:off x="6132576" y="1717185"/>
            <a:ext cx="4486656" cy="731520"/>
          </a:xfrm>
        </p:spPr>
        <p:txBody>
          <a:bodyPr anchor="b">
            <a:normAutofit/>
          </a:bodyPr>
          <a:lstStyle>
            <a:lvl1pPr marL="0" indent="0">
              <a:buFontTx/>
              <a:buNone/>
              <a:defRPr lang="en-US" sz="1800" b="0" kern="1200" spc="10" baseline="0" dirty="0">
                <a:solidFill>
                  <a:schemeClr val="tx2"/>
                </a:solidFill>
                <a:latin typeface="+mn-lt"/>
                <a:ea typeface="+mn-ea"/>
                <a:cs typeface="+mn-cs"/>
              </a:defRPr>
            </a:lvl1pPr>
          </a:lstStyle>
          <a:p>
            <a:pPr marL="0" lvl="0" indent="0" algn="l" defTabSz="914400" rtl="0" eaLnBrk="1" latinLnBrk="0" hangingPunct="1">
              <a:lnSpc>
                <a:spcPct val="95000"/>
              </a:lnSpc>
              <a:spcBef>
                <a:spcPts val="0"/>
              </a:spcBef>
              <a:spcAft>
                <a:spcPts val="200"/>
              </a:spcAft>
              <a:buClr>
                <a:schemeClr val="accent1"/>
              </a:buClr>
              <a:buSzPct val="80000"/>
              <a:buNone/>
            </a:pPr>
            <a:r>
              <a:rPr lang="en-US"/>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4A5D1D1D-80F4-4A4E-9011-2E38A60D22C2}" type="datetime1">
              <a:rPr lang="en-US" smtClean="0"/>
              <a:pPr>
                <a:defRPr/>
              </a:pPr>
              <a:t>4/17/2023</a:t>
            </a:fld>
            <a:endParaRPr lang="en-US" dirty="0"/>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CFF87F8C-1922-4323-9B65-99D1044BD0F3}" type="slidenum">
              <a:rPr lang="en-US" smtClean="0"/>
              <a:pPr>
                <a:defRPr/>
              </a:pPr>
              <a:t>‹#›</a:t>
            </a:fld>
            <a:endParaRPr lang="en-US" dirty="0"/>
          </a:p>
        </p:txBody>
      </p:sp>
    </p:spTree>
    <p:extLst>
      <p:ext uri="{BB962C8B-B14F-4D97-AF65-F5344CB8AC3E}">
        <p14:creationId xmlns:p14="http://schemas.microsoft.com/office/powerpoint/2010/main" val="864595995"/>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1F5F161E-2030-46B2-A1F1-39F80A4D8DE2}" type="datetime1">
              <a:rPr lang="en-US" smtClean="0"/>
              <a:pPr>
                <a:defRPr/>
              </a:pPr>
              <a:t>4/17/2023</a:t>
            </a:fld>
            <a:endParaRPr lang="en-US" dirty="0"/>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003D4C9A-7A69-4FD1-98E1-5EC950DFF6F2}" type="slidenum">
              <a:rPr lang="en-US" smtClean="0"/>
              <a:pPr>
                <a:defRPr/>
              </a:pPr>
              <a:t>‹#›</a:t>
            </a:fld>
            <a:endParaRPr lang="en-US" dirty="0"/>
          </a:p>
        </p:txBody>
      </p:sp>
    </p:spTree>
    <p:extLst>
      <p:ext uri="{BB962C8B-B14F-4D97-AF65-F5344CB8AC3E}">
        <p14:creationId xmlns:p14="http://schemas.microsoft.com/office/powerpoint/2010/main" val="2345317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B2EAE-CC1F-41A2-9CB0-C96AC34FBD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3F7099-CA09-4385-956D-DBF52F405D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43FE354-3441-476D-85BF-A61780141036}"/>
              </a:ext>
            </a:extLst>
          </p:cNvPr>
          <p:cNvSpPr>
            <a:spLocks noGrp="1"/>
          </p:cNvSpPr>
          <p:nvPr>
            <p:ph type="dt" sz="half" idx="10"/>
          </p:nvPr>
        </p:nvSpPr>
        <p:spPr/>
        <p:txBody>
          <a:bodyPr/>
          <a:lstStyle/>
          <a:p>
            <a:fld id="{883E5485-916B-4AD9-BD5C-A91F9AE5F7D6}" type="datetimeFigureOut">
              <a:rPr lang="en-US" smtClean="0"/>
              <a:t>4/17/2023</a:t>
            </a:fld>
            <a:endParaRPr lang="en-US"/>
          </a:p>
        </p:txBody>
      </p:sp>
      <p:sp>
        <p:nvSpPr>
          <p:cNvPr id="5" name="Footer Placeholder 4">
            <a:extLst>
              <a:ext uri="{FF2B5EF4-FFF2-40B4-BE49-F238E27FC236}">
                <a16:creationId xmlns:a16="http://schemas.microsoft.com/office/drawing/2014/main" id="{F8E4AB19-7E74-453E-A1D7-4F774FCDDC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3E3FAC-F327-40DC-999E-D370386F7374}"/>
              </a:ext>
            </a:extLst>
          </p:cNvPr>
          <p:cNvSpPr>
            <a:spLocks noGrp="1"/>
          </p:cNvSpPr>
          <p:nvPr>
            <p:ph type="sldNum" sz="quarter" idx="12"/>
          </p:nvPr>
        </p:nvSpPr>
        <p:spPr/>
        <p:txBody>
          <a:bodyPr/>
          <a:lstStyle/>
          <a:p>
            <a:fld id="{477E140F-ECB2-439D-8D5C-DA62E14438A4}" type="slidenum">
              <a:rPr lang="en-US" smtClean="0"/>
              <a:t>‹#›</a:t>
            </a:fld>
            <a:endParaRPr lang="en-US"/>
          </a:p>
        </p:txBody>
      </p:sp>
    </p:spTree>
    <p:extLst>
      <p:ext uri="{BB962C8B-B14F-4D97-AF65-F5344CB8AC3E}">
        <p14:creationId xmlns:p14="http://schemas.microsoft.com/office/powerpoint/2010/main" val="4085256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E9B96144-22DE-4FD9-B148-A81E80CFC9FA}" type="datetime1">
              <a:rPr lang="en-US" smtClean="0"/>
              <a:pPr>
                <a:defRPr/>
              </a:pPr>
              <a:t>4/17/2023</a:t>
            </a:fld>
            <a:endParaRPr lang="en-US" dirty="0"/>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5461AB40-3703-4B59-908E-44261704274D}" type="slidenum">
              <a:rPr lang="en-US" smtClean="0"/>
              <a:pPr>
                <a:defRPr/>
              </a:pPr>
              <a:t>‹#›</a:t>
            </a:fld>
            <a:endParaRPr lang="en-US" dirty="0"/>
          </a:p>
        </p:txBody>
      </p:sp>
    </p:spTree>
    <p:extLst>
      <p:ext uri="{BB962C8B-B14F-4D97-AF65-F5344CB8AC3E}">
        <p14:creationId xmlns:p14="http://schemas.microsoft.com/office/powerpoint/2010/main" val="14771589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2"/>
            <a:ext cx="3200400" cy="1600197"/>
          </a:xfrm>
        </p:spPr>
        <p:txBody>
          <a:bodyPr anchor="b">
            <a:normAutofit/>
          </a:bodyPr>
          <a:lstStyle>
            <a:lvl1pPr>
              <a:defRPr sz="2800" b="0" baseline="0"/>
            </a:lvl1pPr>
          </a:lstStyle>
          <a:p>
            <a:r>
              <a:rPr lang="en-US"/>
              <a:t>Click to edit Master title style</a:t>
            </a:r>
            <a:endParaRPr lang="en-US" dirty="0"/>
          </a:p>
        </p:txBody>
      </p:sp>
      <p:sp>
        <p:nvSpPr>
          <p:cNvPr id="3" name="Content Placeholder 2"/>
          <p:cNvSpPr>
            <a:spLocks noGrp="1"/>
          </p:cNvSpPr>
          <p:nvPr>
            <p:ph idx="1"/>
          </p:nvPr>
        </p:nvSpPr>
        <p:spPr>
          <a:xfrm>
            <a:off x="4504267" y="685800"/>
            <a:ext cx="6079067" cy="5486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1248" y="2099736"/>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AB66D27B-BC38-4B6C-A79D-E8E2EA2A2A14}" type="datetime1">
              <a:rPr lang="en-US" smtClean="0"/>
              <a:pPr>
                <a:defRPr/>
              </a:pPr>
              <a:t>4/17/2023</a:t>
            </a:fld>
            <a:endParaRPr lang="en-US" dirty="0"/>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69A2607-F68A-45DA-9AA4-B6B8170FA2D9}" type="slidenum">
              <a:rPr lang="en-US" smtClean="0"/>
              <a:pPr>
                <a:defRPr/>
              </a:pPr>
              <a:t>‹#›</a:t>
            </a:fld>
            <a:endParaRPr lang="en-US" dirty="0"/>
          </a:p>
        </p:txBody>
      </p:sp>
    </p:spTree>
    <p:extLst>
      <p:ext uri="{BB962C8B-B14F-4D97-AF65-F5344CB8AC3E}">
        <p14:creationId xmlns:p14="http://schemas.microsoft.com/office/powerpoint/2010/main" val="9734744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2"/>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4400" y="6108591"/>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D442CC29-82A0-4AF0-84F5-43B31B5D0AE8}" type="datetime1">
              <a:rPr lang="en-US" smtClean="0"/>
              <a:pPr>
                <a:defRPr/>
              </a:pPr>
              <a:t>4/17/2023</a:t>
            </a:fld>
            <a:endParaRPr lang="en-US" dirty="0"/>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7E7C4C5-5B5A-4ECA-9418-3EEE85B031ED}" type="slidenum">
              <a:rPr lang="en-US" smtClean="0"/>
              <a:pPr>
                <a:defRPr/>
              </a:pPr>
              <a:t>‹#›</a:t>
            </a:fld>
            <a:endParaRPr lang="en-US" dirty="0"/>
          </a:p>
        </p:txBody>
      </p:sp>
    </p:spTree>
    <p:extLst>
      <p:ext uri="{BB962C8B-B14F-4D97-AF65-F5344CB8AC3E}">
        <p14:creationId xmlns:p14="http://schemas.microsoft.com/office/powerpoint/2010/main" val="42367807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E63351DA-1520-4A97-A173-C9747376FE99}" type="datetime1">
              <a:rPr lang="en-US" smtClean="0"/>
              <a:pPr>
                <a:defRPr/>
              </a:pPr>
              <a:t>4/17/2023</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FBC222C-D691-41EA-AED8-FD4F09BD5A25}" type="slidenum">
              <a:rPr lang="en-US" smtClean="0"/>
              <a:pPr>
                <a:defRPr/>
              </a:pPr>
              <a:t>‹#›</a:t>
            </a:fld>
            <a:endParaRPr lang="en-US" dirty="0"/>
          </a:p>
        </p:txBody>
      </p:sp>
    </p:spTree>
    <p:extLst>
      <p:ext uri="{BB962C8B-B14F-4D97-AF65-F5344CB8AC3E}">
        <p14:creationId xmlns:p14="http://schemas.microsoft.com/office/powerpoint/2010/main" val="1295260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1" y="381000"/>
            <a:ext cx="247650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62001" y="381000"/>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FA8B13F0-DF70-4B12-80BC-0DB9F8D3B69A}" type="datetime1">
              <a:rPr lang="en-US" smtClean="0"/>
              <a:pPr>
                <a:defRPr/>
              </a:pPr>
              <a:t>4/17/2023</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463190C-235F-4BCE-81DD-4A7F55F3B763}" type="slidenum">
              <a:rPr lang="en-US" smtClean="0"/>
              <a:pPr>
                <a:defRPr/>
              </a:pPr>
              <a:t>‹#›</a:t>
            </a:fld>
            <a:endParaRPr lang="en-US" dirty="0"/>
          </a:p>
        </p:txBody>
      </p:sp>
    </p:spTree>
    <p:extLst>
      <p:ext uri="{BB962C8B-B14F-4D97-AF65-F5344CB8AC3E}">
        <p14:creationId xmlns:p14="http://schemas.microsoft.com/office/powerpoint/2010/main" val="10241298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B1C3C19F-9024-4E67-A252-CE901D3478F8}"/>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5DA5CC8D-5988-4AB0-BC59-13D93094D04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785DCDE-1130-4FA0-8E27-7447ABA280D1}"/>
              </a:ext>
            </a:extLst>
          </p:cNvPr>
          <p:cNvSpPr>
            <a:spLocks noGrp="1"/>
          </p:cNvSpPr>
          <p:nvPr>
            <p:ph type="sldNum" sz="quarter" idx="12"/>
          </p:nvPr>
        </p:nvSpPr>
        <p:spPr/>
        <p:txBody>
          <a:bodyPr/>
          <a:lstStyle>
            <a:lvl1pPr>
              <a:defRPr/>
            </a:lvl1pPr>
          </a:lstStyle>
          <a:p>
            <a:pPr>
              <a:defRPr/>
            </a:pPr>
            <a:fld id="{E5829254-E2A5-4E9F-B4D3-8648BD9DFBDE}" type="slidenum">
              <a:rPr lang="en-US"/>
              <a:pPr>
                <a:defRPr/>
              </a:pPr>
              <a:t>‹#›</a:t>
            </a:fld>
            <a:endParaRPr lang="en-US"/>
          </a:p>
        </p:txBody>
      </p:sp>
    </p:spTree>
    <p:extLst>
      <p:ext uri="{BB962C8B-B14F-4D97-AF65-F5344CB8AC3E}">
        <p14:creationId xmlns:p14="http://schemas.microsoft.com/office/powerpoint/2010/main" val="16659870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Online Image Placeholder 2"/>
          <p:cNvSpPr>
            <a:spLocks noGrp="1"/>
          </p:cNvSpPr>
          <p:nvPr>
            <p:ph type="clipArt" sz="half" idx="1"/>
          </p:nvPr>
        </p:nvSpPr>
        <p:spPr>
          <a:xfrm>
            <a:off x="609600" y="1600201"/>
            <a:ext cx="5384800" cy="4530725"/>
          </a:xfrm>
        </p:spPr>
        <p:txBody>
          <a:bodyPr rtlCol="0">
            <a:normAutofit/>
          </a:bodyPr>
          <a:lstStyle/>
          <a:p>
            <a:pPr lvl="0"/>
            <a:endParaRPr lang="en-US" noProof="0"/>
          </a:p>
        </p:txBody>
      </p:sp>
      <p:sp>
        <p:nvSpPr>
          <p:cNvPr id="4" name="Text Placeholder 3"/>
          <p:cNvSpPr>
            <a:spLocks noGrp="1"/>
          </p:cNvSpPr>
          <p:nvPr>
            <p:ph type="body"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67A801-385C-46DB-942A-C62668463A06}"/>
              </a:ext>
            </a:extLst>
          </p:cNvPr>
          <p:cNvSpPr>
            <a:spLocks noGrp="1"/>
          </p:cNvSpPr>
          <p:nvPr>
            <p:ph type="dt" sz="half" idx="10"/>
          </p:nvPr>
        </p:nvSpPr>
        <p:spPr>
          <a:xfrm>
            <a:off x="609600" y="6243638"/>
            <a:ext cx="2844800" cy="457200"/>
          </a:xfrm>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CDA902F8-AFE6-4DA8-BC17-E4DB7E86C190}"/>
              </a:ext>
            </a:extLst>
          </p:cNvPr>
          <p:cNvSpPr>
            <a:spLocks noGrp="1"/>
          </p:cNvSpPr>
          <p:nvPr>
            <p:ph type="ftr" sz="quarter" idx="11"/>
          </p:nvPr>
        </p:nvSpPr>
        <p:spPr>
          <a:xfrm>
            <a:off x="4165600" y="6248400"/>
            <a:ext cx="3860800" cy="457200"/>
          </a:xfrm>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736B13B9-2110-474F-982E-D8CA83213AD8}"/>
              </a:ext>
            </a:extLst>
          </p:cNvPr>
          <p:cNvSpPr>
            <a:spLocks noGrp="1"/>
          </p:cNvSpPr>
          <p:nvPr>
            <p:ph type="sldNum" sz="quarter" idx="12"/>
          </p:nvPr>
        </p:nvSpPr>
        <p:spPr>
          <a:xfrm>
            <a:off x="8737600" y="6243638"/>
            <a:ext cx="2844800" cy="457200"/>
          </a:xfrm>
        </p:spPr>
        <p:txBody>
          <a:bodyPr/>
          <a:lstStyle>
            <a:lvl1pPr>
              <a:defRPr/>
            </a:lvl1pPr>
          </a:lstStyle>
          <a:p>
            <a:pPr>
              <a:defRPr/>
            </a:pPr>
            <a:fld id="{9D38E9A1-31CD-42B4-95D0-154087610869}" type="slidenum">
              <a:rPr lang="en-US" altLang="en-US"/>
              <a:pPr>
                <a:defRPr/>
              </a:pPr>
              <a:t>‹#›</a:t>
            </a:fld>
            <a:endParaRPr lang="en-US" altLang="en-US"/>
          </a:p>
        </p:txBody>
      </p:sp>
    </p:spTree>
    <p:extLst>
      <p:ext uri="{BB962C8B-B14F-4D97-AF65-F5344CB8AC3E}">
        <p14:creationId xmlns:p14="http://schemas.microsoft.com/office/powerpoint/2010/main" val="18828523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6"/>
            <a:ext cx="10972800" cy="1139825"/>
          </a:xfrm>
        </p:spPr>
        <p:txBody>
          <a:bodyPr/>
          <a:lstStyle/>
          <a:p>
            <a:r>
              <a:rPr lang="en-US"/>
              <a:t>Click to edit Master title style</a:t>
            </a:r>
          </a:p>
        </p:txBody>
      </p:sp>
      <p:sp>
        <p:nvSpPr>
          <p:cNvPr id="3" name="Table Placeholder 2"/>
          <p:cNvSpPr>
            <a:spLocks noGrp="1"/>
          </p:cNvSpPr>
          <p:nvPr>
            <p:ph type="tbl" idx="1"/>
          </p:nvPr>
        </p:nvSpPr>
        <p:spPr>
          <a:xfrm>
            <a:off x="609600" y="1600203"/>
            <a:ext cx="10972800" cy="4530725"/>
          </a:xfrm>
        </p:spPr>
        <p:txBody>
          <a:bodyPr rtlCol="0">
            <a:normAutofit/>
          </a:bodyPr>
          <a:lstStyle/>
          <a:p>
            <a:pPr lvl="0"/>
            <a:endParaRPr lang="en-US" noProof="0"/>
          </a:p>
        </p:txBody>
      </p:sp>
      <p:sp>
        <p:nvSpPr>
          <p:cNvPr id="4" name="Date Placeholder 3">
            <a:extLst>
              <a:ext uri="{FF2B5EF4-FFF2-40B4-BE49-F238E27FC236}">
                <a16:creationId xmlns:a16="http://schemas.microsoft.com/office/drawing/2014/main" id="{BE78291F-B5A0-4C37-9955-1F436E5DC908}"/>
              </a:ext>
            </a:extLst>
          </p:cNvPr>
          <p:cNvSpPr>
            <a:spLocks noGrp="1"/>
          </p:cNvSpPr>
          <p:nvPr>
            <p:ph type="dt" sz="half" idx="10"/>
          </p:nvPr>
        </p:nvSpPr>
        <p:spPr/>
        <p:txBody>
          <a:bodyPr/>
          <a:lstStyle>
            <a:lvl1pPr>
              <a:defRPr/>
            </a:lvl1pPr>
          </a:lstStyle>
          <a:p>
            <a:pPr>
              <a:defRPr/>
            </a:pPr>
            <a:fld id="{C15E9803-6A14-41FE-AA4C-EDCB06732092}" type="datetime1">
              <a:rPr lang="en-US"/>
              <a:pPr>
                <a:defRPr/>
              </a:pPr>
              <a:t>4/17/2023</a:t>
            </a:fld>
            <a:endParaRPr lang="en-US" dirty="0"/>
          </a:p>
        </p:txBody>
      </p:sp>
      <p:sp>
        <p:nvSpPr>
          <p:cNvPr id="5" name="Footer Placeholder 4">
            <a:extLst>
              <a:ext uri="{FF2B5EF4-FFF2-40B4-BE49-F238E27FC236}">
                <a16:creationId xmlns:a16="http://schemas.microsoft.com/office/drawing/2014/main" id="{3BF09AB0-FAB2-4EE4-9FF9-58AD8F52442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F5E4F98-4EF6-4BD3-A124-4E7CB7E6BC65}"/>
              </a:ext>
            </a:extLst>
          </p:cNvPr>
          <p:cNvSpPr>
            <a:spLocks noGrp="1"/>
          </p:cNvSpPr>
          <p:nvPr>
            <p:ph type="sldNum" sz="quarter" idx="12"/>
          </p:nvPr>
        </p:nvSpPr>
        <p:spPr/>
        <p:txBody>
          <a:bodyPr/>
          <a:lstStyle>
            <a:lvl1pPr>
              <a:defRPr/>
            </a:lvl1pPr>
          </a:lstStyle>
          <a:p>
            <a:pPr>
              <a:defRPr/>
            </a:pPr>
            <a:fld id="{5329B167-B85F-4823-935A-3329E2E6EB39}" type="slidenum">
              <a:rPr lang="en-US"/>
              <a:pPr>
                <a:defRPr/>
              </a:pPr>
              <a:t>‹#›</a:t>
            </a:fld>
            <a:endParaRPr lang="en-US" dirty="0"/>
          </a:p>
        </p:txBody>
      </p:sp>
    </p:spTree>
    <p:extLst>
      <p:ext uri="{BB962C8B-B14F-4D97-AF65-F5344CB8AC3E}">
        <p14:creationId xmlns:p14="http://schemas.microsoft.com/office/powerpoint/2010/main" val="41891402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379BEAB-CE37-456E-8553-FC509E01865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095697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E96C1DA-542A-4C47-ADED-8783FAFD81F8}" type="datetimeFigureOut">
              <a:rPr lang="en-US" smtClean="0"/>
              <a:pPr/>
              <a:t>4/17/2023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2BE140-39E5-44FD-A490-72FB43F9736D}" type="slidenum">
              <a:rPr lang="en-US" smtClean="0"/>
              <a:pPr/>
              <a:t>‹#›</a:t>
            </a:fld>
            <a:endParaRPr lang="en-US" dirty="0"/>
          </a:p>
        </p:txBody>
      </p:sp>
    </p:spTree>
    <p:extLst>
      <p:ext uri="{BB962C8B-B14F-4D97-AF65-F5344CB8AC3E}">
        <p14:creationId xmlns:p14="http://schemas.microsoft.com/office/powerpoint/2010/main" val="31675114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7112C-C8CF-4307-9504-1976725E89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A296E5-15DF-4DE0-96DC-87B6EDCA329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078201-E896-4EFF-A2BF-15F9B029E6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761D5A-A91C-45DC-8452-B7127048ACF4}"/>
              </a:ext>
            </a:extLst>
          </p:cNvPr>
          <p:cNvSpPr>
            <a:spLocks noGrp="1"/>
          </p:cNvSpPr>
          <p:nvPr>
            <p:ph type="dt" sz="half" idx="10"/>
          </p:nvPr>
        </p:nvSpPr>
        <p:spPr/>
        <p:txBody>
          <a:bodyPr/>
          <a:lstStyle/>
          <a:p>
            <a:fld id="{883E5485-916B-4AD9-BD5C-A91F9AE5F7D6}" type="datetimeFigureOut">
              <a:rPr lang="en-US" smtClean="0"/>
              <a:t>4/17/2023</a:t>
            </a:fld>
            <a:endParaRPr lang="en-US"/>
          </a:p>
        </p:txBody>
      </p:sp>
      <p:sp>
        <p:nvSpPr>
          <p:cNvPr id="6" name="Footer Placeholder 5">
            <a:extLst>
              <a:ext uri="{FF2B5EF4-FFF2-40B4-BE49-F238E27FC236}">
                <a16:creationId xmlns:a16="http://schemas.microsoft.com/office/drawing/2014/main" id="{8A66A3A2-A6B9-4AA2-ADB9-2EF7513F27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CB4922-4451-49F9-945B-9109106BED7B}"/>
              </a:ext>
            </a:extLst>
          </p:cNvPr>
          <p:cNvSpPr>
            <a:spLocks noGrp="1"/>
          </p:cNvSpPr>
          <p:nvPr>
            <p:ph type="sldNum" sz="quarter" idx="12"/>
          </p:nvPr>
        </p:nvSpPr>
        <p:spPr/>
        <p:txBody>
          <a:bodyPr/>
          <a:lstStyle/>
          <a:p>
            <a:fld id="{477E140F-ECB2-439D-8D5C-DA62E14438A4}" type="slidenum">
              <a:rPr lang="en-US" smtClean="0"/>
              <a:t>‹#›</a:t>
            </a:fld>
            <a:endParaRPr lang="en-US"/>
          </a:p>
        </p:txBody>
      </p:sp>
    </p:spTree>
    <p:extLst>
      <p:ext uri="{BB962C8B-B14F-4D97-AF65-F5344CB8AC3E}">
        <p14:creationId xmlns:p14="http://schemas.microsoft.com/office/powerpoint/2010/main" val="39991578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96C1DA-542A-4C47-ADED-8783FAFD81F8}" type="datetimeFigureOut">
              <a:rPr lang="en-US" smtClean="0"/>
              <a:pPr/>
              <a:t>4/17/2023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2BE140-39E5-44FD-A490-72FB43F9736D}" type="slidenum">
              <a:rPr lang="en-US" smtClean="0"/>
              <a:pPr/>
              <a:t>‹#›</a:t>
            </a:fld>
            <a:endParaRPr lang="en-US" dirty="0"/>
          </a:p>
        </p:txBody>
      </p:sp>
    </p:spTree>
    <p:extLst>
      <p:ext uri="{BB962C8B-B14F-4D97-AF65-F5344CB8AC3E}">
        <p14:creationId xmlns:p14="http://schemas.microsoft.com/office/powerpoint/2010/main" val="324662681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96C1DA-542A-4C47-ADED-8783FAFD81F8}" type="datetimeFigureOut">
              <a:rPr lang="en-US" smtClean="0"/>
              <a:pPr/>
              <a:t>4/17/2023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2BE140-39E5-44FD-A490-72FB43F9736D}" type="slidenum">
              <a:rPr lang="en-US" smtClean="0"/>
              <a:pPr/>
              <a:t>‹#›</a:t>
            </a:fld>
            <a:endParaRPr lang="en-US" dirty="0"/>
          </a:p>
        </p:txBody>
      </p:sp>
    </p:spTree>
    <p:extLst>
      <p:ext uri="{BB962C8B-B14F-4D97-AF65-F5344CB8AC3E}">
        <p14:creationId xmlns:p14="http://schemas.microsoft.com/office/powerpoint/2010/main" val="35856773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E96C1DA-542A-4C47-ADED-8783FAFD81F8}" type="datetimeFigureOut">
              <a:rPr lang="en-US" smtClean="0"/>
              <a:pPr/>
              <a:t>4/17/2023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42BE140-39E5-44FD-A490-72FB43F9736D}" type="slidenum">
              <a:rPr lang="en-US" smtClean="0"/>
              <a:pPr/>
              <a:t>‹#›</a:t>
            </a:fld>
            <a:endParaRPr lang="en-US" dirty="0"/>
          </a:p>
        </p:txBody>
      </p:sp>
    </p:spTree>
    <p:extLst>
      <p:ext uri="{BB962C8B-B14F-4D97-AF65-F5344CB8AC3E}">
        <p14:creationId xmlns:p14="http://schemas.microsoft.com/office/powerpoint/2010/main" val="4496325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E96C1DA-542A-4C47-ADED-8783FAFD81F8}" type="datetimeFigureOut">
              <a:rPr lang="en-US" smtClean="0"/>
              <a:pPr/>
              <a:t>4/17/2023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42BE140-39E5-44FD-A490-72FB43F9736D}" type="slidenum">
              <a:rPr lang="en-US" smtClean="0"/>
              <a:pPr/>
              <a:t>‹#›</a:t>
            </a:fld>
            <a:endParaRPr lang="en-US" dirty="0"/>
          </a:p>
        </p:txBody>
      </p:sp>
    </p:spTree>
    <p:extLst>
      <p:ext uri="{BB962C8B-B14F-4D97-AF65-F5344CB8AC3E}">
        <p14:creationId xmlns:p14="http://schemas.microsoft.com/office/powerpoint/2010/main" val="41812561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2E96C1DA-542A-4C47-ADED-8783FAFD81F8}" type="datetimeFigureOut">
              <a:rPr lang="en-US" smtClean="0"/>
              <a:pPr/>
              <a:t>4/17/2023</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42BE140-39E5-44FD-A490-72FB43F9736D}" type="slidenum">
              <a:rPr lang="en-US" smtClean="0"/>
              <a:pPr/>
              <a:t>‹#›</a:t>
            </a:fld>
            <a:endParaRPr lang="en-US" dirty="0"/>
          </a:p>
        </p:txBody>
      </p:sp>
    </p:spTree>
    <p:extLst>
      <p:ext uri="{BB962C8B-B14F-4D97-AF65-F5344CB8AC3E}">
        <p14:creationId xmlns:p14="http://schemas.microsoft.com/office/powerpoint/2010/main" val="45705236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2E96C1DA-542A-4C47-ADED-8783FAFD81F8}" type="datetimeFigureOut">
              <a:rPr lang="en-US" smtClean="0"/>
              <a:pPr/>
              <a:t>4/17/2023</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42BE140-39E5-44FD-A490-72FB43F9736D}" type="slidenum">
              <a:rPr lang="en-US" smtClean="0"/>
              <a:pPr/>
              <a:t>‹#›</a:t>
            </a:fld>
            <a:endParaRPr lang="en-US" dirty="0"/>
          </a:p>
        </p:txBody>
      </p:sp>
    </p:spTree>
    <p:extLst>
      <p:ext uri="{BB962C8B-B14F-4D97-AF65-F5344CB8AC3E}">
        <p14:creationId xmlns:p14="http://schemas.microsoft.com/office/powerpoint/2010/main" val="40762022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2E96C1DA-542A-4C47-ADED-8783FAFD81F8}" type="datetimeFigureOut">
              <a:rPr lang="en-US" smtClean="0"/>
              <a:pPr/>
              <a:t>4/17/2023</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42BE140-39E5-44FD-A490-72FB43F9736D}" type="slidenum">
              <a:rPr lang="en-US" smtClean="0"/>
              <a:pPr/>
              <a:t>‹#›</a:t>
            </a:fld>
            <a:endParaRPr lang="en-US" dirty="0"/>
          </a:p>
        </p:txBody>
      </p:sp>
    </p:spTree>
    <p:extLst>
      <p:ext uri="{BB962C8B-B14F-4D97-AF65-F5344CB8AC3E}">
        <p14:creationId xmlns:p14="http://schemas.microsoft.com/office/powerpoint/2010/main" val="220118258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E96C1DA-542A-4C47-ADED-8783FAFD81F8}" type="datetimeFigureOut">
              <a:rPr lang="en-US" smtClean="0"/>
              <a:pPr/>
              <a:t>4/17/2023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42BE140-39E5-44FD-A490-72FB43F9736D}" type="slidenum">
              <a:rPr lang="en-US" smtClean="0"/>
              <a:pPr/>
              <a:t>‹#›</a:t>
            </a:fld>
            <a:endParaRPr lang="en-US" dirty="0"/>
          </a:p>
        </p:txBody>
      </p:sp>
    </p:spTree>
    <p:extLst>
      <p:ext uri="{BB962C8B-B14F-4D97-AF65-F5344CB8AC3E}">
        <p14:creationId xmlns:p14="http://schemas.microsoft.com/office/powerpoint/2010/main" val="37985482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E96C1DA-542A-4C47-ADED-8783FAFD81F8}" type="datetimeFigureOut">
              <a:rPr lang="en-US" smtClean="0"/>
              <a:pPr/>
              <a:t>4/17/2023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42BE140-39E5-44FD-A490-72FB43F9736D}" type="slidenum">
              <a:rPr lang="en-US" smtClean="0"/>
              <a:pPr/>
              <a:t>‹#›</a:t>
            </a:fld>
            <a:endParaRPr lang="en-US" dirty="0"/>
          </a:p>
        </p:txBody>
      </p:sp>
    </p:spTree>
    <p:extLst>
      <p:ext uri="{BB962C8B-B14F-4D97-AF65-F5344CB8AC3E}">
        <p14:creationId xmlns:p14="http://schemas.microsoft.com/office/powerpoint/2010/main" val="200146182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2E96C1DA-542A-4C47-ADED-8783FAFD81F8}" type="datetimeFigureOut">
              <a:rPr lang="en-US" smtClean="0"/>
              <a:pPr/>
              <a:t>4/17/2023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2BE140-39E5-44FD-A490-72FB43F9736D}" type="slidenum">
              <a:rPr lang="en-US" smtClean="0"/>
              <a:pPr/>
              <a:t>‹#›</a:t>
            </a:fld>
            <a:endParaRPr lang="en-US" dirty="0"/>
          </a:p>
        </p:txBody>
      </p:sp>
    </p:spTree>
    <p:extLst>
      <p:ext uri="{BB962C8B-B14F-4D97-AF65-F5344CB8AC3E}">
        <p14:creationId xmlns:p14="http://schemas.microsoft.com/office/powerpoint/2010/main" val="36491082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B2FE4-D7FA-45EC-AA0F-20E0A235FC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9700473-3E3F-4A74-A705-6BB5089C86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D074C5-14F8-4E7E-BB3A-637D829944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15E6CCD-BF6A-4CD8-BBEE-A58A01BF8E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A489CE7-F00A-439C-B900-D5D06826631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BA9D56-C874-473B-A99C-8F58E860E059}"/>
              </a:ext>
            </a:extLst>
          </p:cNvPr>
          <p:cNvSpPr>
            <a:spLocks noGrp="1"/>
          </p:cNvSpPr>
          <p:nvPr>
            <p:ph type="dt" sz="half" idx="10"/>
          </p:nvPr>
        </p:nvSpPr>
        <p:spPr/>
        <p:txBody>
          <a:bodyPr/>
          <a:lstStyle/>
          <a:p>
            <a:fld id="{883E5485-916B-4AD9-BD5C-A91F9AE5F7D6}" type="datetimeFigureOut">
              <a:rPr lang="en-US" smtClean="0"/>
              <a:t>4/17/2023</a:t>
            </a:fld>
            <a:endParaRPr lang="en-US"/>
          </a:p>
        </p:txBody>
      </p:sp>
      <p:sp>
        <p:nvSpPr>
          <p:cNvPr id="8" name="Footer Placeholder 7">
            <a:extLst>
              <a:ext uri="{FF2B5EF4-FFF2-40B4-BE49-F238E27FC236}">
                <a16:creationId xmlns:a16="http://schemas.microsoft.com/office/drawing/2014/main" id="{A8280DAC-8165-4B4B-9D50-2CD03CA331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4FBE20-C510-4D22-829A-3BE39E1685BF}"/>
              </a:ext>
            </a:extLst>
          </p:cNvPr>
          <p:cNvSpPr>
            <a:spLocks noGrp="1"/>
          </p:cNvSpPr>
          <p:nvPr>
            <p:ph type="sldNum" sz="quarter" idx="12"/>
          </p:nvPr>
        </p:nvSpPr>
        <p:spPr/>
        <p:txBody>
          <a:bodyPr/>
          <a:lstStyle/>
          <a:p>
            <a:fld id="{477E140F-ECB2-439D-8D5C-DA62E14438A4}" type="slidenum">
              <a:rPr lang="en-US" smtClean="0"/>
              <a:t>‹#›</a:t>
            </a:fld>
            <a:endParaRPr lang="en-US"/>
          </a:p>
        </p:txBody>
      </p:sp>
    </p:spTree>
    <p:extLst>
      <p:ext uri="{BB962C8B-B14F-4D97-AF65-F5344CB8AC3E}">
        <p14:creationId xmlns:p14="http://schemas.microsoft.com/office/powerpoint/2010/main" val="34066000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2E96C1DA-542A-4C47-ADED-8783FAFD81F8}" type="datetimeFigureOut">
              <a:rPr lang="en-US" smtClean="0"/>
              <a:pPr/>
              <a:t>4/17/2023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2BE140-39E5-44FD-A490-72FB43F9736D}" type="slidenum">
              <a:rPr lang="en-US" smtClean="0"/>
              <a:pPr/>
              <a:t>‹#›</a:t>
            </a:fld>
            <a:endParaRPr lang="en-US" dirty="0"/>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42461109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96C1DA-542A-4C47-ADED-8783FAFD81F8}" type="datetimeFigureOut">
              <a:rPr lang="en-US" smtClean="0"/>
              <a:pPr/>
              <a:t>4/17/2023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2BE140-39E5-44FD-A490-72FB43F9736D}" type="slidenum">
              <a:rPr lang="en-US" smtClean="0"/>
              <a:pPr/>
              <a:t>‹#›</a:t>
            </a:fld>
            <a:endParaRPr lang="en-US" dirty="0"/>
          </a:p>
        </p:txBody>
      </p:sp>
    </p:spTree>
    <p:extLst>
      <p:ext uri="{BB962C8B-B14F-4D97-AF65-F5344CB8AC3E}">
        <p14:creationId xmlns:p14="http://schemas.microsoft.com/office/powerpoint/2010/main" val="24887599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2E96C1DA-542A-4C47-ADED-8783FAFD81F8}" type="datetimeFigureOut">
              <a:rPr lang="en-US" smtClean="0"/>
              <a:pPr/>
              <a:t>4/17/2023</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2BE140-39E5-44FD-A490-72FB43F9736D}" type="slidenum">
              <a:rPr lang="en-US" smtClean="0"/>
              <a:pPr/>
              <a:t>‹#›</a:t>
            </a:fld>
            <a:endParaRPr lang="en-US" dirty="0"/>
          </a:p>
        </p:txBody>
      </p:sp>
    </p:spTree>
    <p:extLst>
      <p:ext uri="{BB962C8B-B14F-4D97-AF65-F5344CB8AC3E}">
        <p14:creationId xmlns:p14="http://schemas.microsoft.com/office/powerpoint/2010/main" val="195209168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2E96C1DA-542A-4C47-ADED-8783FAFD81F8}" type="datetimeFigureOut">
              <a:rPr lang="en-US" smtClean="0"/>
              <a:pPr/>
              <a:t>4/17/2023</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2BE140-39E5-44FD-A490-72FB43F9736D}" type="slidenum">
              <a:rPr lang="en-US" smtClean="0"/>
              <a:pPr/>
              <a:t>‹#›</a:t>
            </a:fld>
            <a:endParaRPr lang="en-US" dirty="0"/>
          </a:p>
        </p:txBody>
      </p:sp>
    </p:spTree>
    <p:extLst>
      <p:ext uri="{BB962C8B-B14F-4D97-AF65-F5344CB8AC3E}">
        <p14:creationId xmlns:p14="http://schemas.microsoft.com/office/powerpoint/2010/main" val="14031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96C1DA-542A-4C47-ADED-8783FAFD81F8}" type="datetimeFigureOut">
              <a:rPr lang="en-US" smtClean="0"/>
              <a:pPr/>
              <a:t>4/17/2023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2BE140-39E5-44FD-A490-72FB43F9736D}" type="slidenum">
              <a:rPr lang="en-US" smtClean="0"/>
              <a:pPr/>
              <a:t>‹#›</a:t>
            </a:fld>
            <a:endParaRPr lang="en-US" dirty="0"/>
          </a:p>
        </p:txBody>
      </p:sp>
    </p:spTree>
    <p:extLst>
      <p:ext uri="{BB962C8B-B14F-4D97-AF65-F5344CB8AC3E}">
        <p14:creationId xmlns:p14="http://schemas.microsoft.com/office/powerpoint/2010/main" val="600414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96C1DA-542A-4C47-ADED-8783FAFD81F8}" type="datetimeFigureOut">
              <a:rPr lang="en-US" smtClean="0"/>
              <a:pPr/>
              <a:t>4/17/2023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2BE140-39E5-44FD-A490-72FB43F9736D}" type="slidenum">
              <a:rPr lang="en-US" smtClean="0"/>
              <a:pPr/>
              <a:t>‹#›</a:t>
            </a:fld>
            <a:endParaRPr lang="en-US" dirty="0"/>
          </a:p>
        </p:txBody>
      </p:sp>
    </p:spTree>
    <p:extLst>
      <p:ext uri="{BB962C8B-B14F-4D97-AF65-F5344CB8AC3E}">
        <p14:creationId xmlns:p14="http://schemas.microsoft.com/office/powerpoint/2010/main" val="330808865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42"/>
          <p:cNvSpPr>
            <a:spLocks noGrp="1" noChangeArrowheads="1"/>
          </p:cNvSpPr>
          <p:nvPr>
            <p:ph type="sldNum" sz="quarter" idx="12"/>
          </p:nvPr>
        </p:nvSpPr>
        <p:spPr>
          <a:ln/>
        </p:spPr>
        <p:txBody>
          <a:bodyPr/>
          <a:lstStyle>
            <a:lvl1pPr>
              <a:defRPr/>
            </a:lvl1pPr>
          </a:lstStyle>
          <a:p>
            <a:fld id="{5D42652A-6411-45E4-B822-6C7EB8A1FE1D}" type="slidenum">
              <a:rPr lang="en-US" altLang="en-US"/>
              <a:pPr/>
              <a:t>‹#›</a:t>
            </a:fld>
            <a:endParaRPr lang="en-US" altLang="en-US"/>
          </a:p>
        </p:txBody>
      </p:sp>
    </p:spTree>
    <p:extLst>
      <p:ext uri="{BB962C8B-B14F-4D97-AF65-F5344CB8AC3E}">
        <p14:creationId xmlns:p14="http://schemas.microsoft.com/office/powerpoint/2010/main" val="12905822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30725"/>
          </a:xfrm>
        </p:spPr>
        <p:txBody>
          <a:bodyPr/>
          <a:lstStyle/>
          <a:p>
            <a:pPr lvl="0"/>
            <a:endParaRPr lang="en-US" noProof="0"/>
          </a:p>
        </p:txBody>
      </p:sp>
      <p:sp>
        <p:nvSpPr>
          <p:cNvPr id="4" name="Rectangle 40"/>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2"/>
          <p:cNvSpPr>
            <a:spLocks noGrp="1" noChangeArrowheads="1"/>
          </p:cNvSpPr>
          <p:nvPr>
            <p:ph type="sldNum" sz="quarter" idx="12"/>
          </p:nvPr>
        </p:nvSpPr>
        <p:spPr>
          <a:ln/>
        </p:spPr>
        <p:txBody>
          <a:bodyPr/>
          <a:lstStyle>
            <a:lvl1pPr>
              <a:defRPr/>
            </a:lvl1pPr>
          </a:lstStyle>
          <a:p>
            <a:pPr>
              <a:defRPr/>
            </a:pPr>
            <a:fld id="{4F7A75DE-B350-456E-ABCF-2F4B89BE69BA}" type="slidenum">
              <a:rPr lang="en-US" altLang="en-US"/>
              <a:pPr>
                <a:defRPr/>
              </a:pPr>
              <a:t>‹#›</a:t>
            </a:fld>
            <a:endParaRPr lang="en-US" altLang="en-US"/>
          </a:p>
        </p:txBody>
      </p:sp>
    </p:spTree>
    <p:extLst>
      <p:ext uri="{BB962C8B-B14F-4D97-AF65-F5344CB8AC3E}">
        <p14:creationId xmlns:p14="http://schemas.microsoft.com/office/powerpoint/2010/main" val="16199886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pPr>
              <a:defRPr/>
            </a:pPr>
            <a:fld id="{7EFD08B0-D2AC-4C73-9378-627927F97323}" type="datetime1">
              <a:rPr lang="en-US" smtClean="0"/>
              <a:pPr>
                <a:defRPr/>
              </a:pPr>
              <a:t>4/17/2023</a:t>
            </a:fld>
            <a:endParaRPr lang="en-US" dirty="0"/>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pPr>
              <a:defRPr/>
            </a:pPr>
            <a:fld id="{CA7DE801-6BC7-46C0-9DA5-F170ECB699BA}" type="slidenum">
              <a:rPr lang="en-US" smtClean="0"/>
              <a:pPr>
                <a:defRPr/>
              </a:pPr>
              <a:t>‹#›</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55530706"/>
      </p:ext>
    </p:extLst>
  </p:cSld>
  <p:clrMapOvr>
    <a:overrideClrMapping bg1="dk1" tx1="lt1" bg2="dk2" tx2="lt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2D0CC135-8D52-48C1-96DA-F9235C14A60A}" type="datetime1">
              <a:rPr lang="en-US" smtClean="0"/>
              <a:pPr>
                <a:defRPr/>
              </a:pPr>
              <a:t>4/17/2023</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E4AD10C-D447-450B-8936-07478D0232B3}" type="slidenum">
              <a:rPr lang="en-US" smtClean="0"/>
              <a:pPr>
                <a:defRPr/>
              </a:pPr>
              <a:t>‹#›</a:t>
            </a:fld>
            <a:endParaRPr lang="en-US" dirty="0"/>
          </a:p>
        </p:txBody>
      </p:sp>
    </p:spTree>
    <p:extLst>
      <p:ext uri="{BB962C8B-B14F-4D97-AF65-F5344CB8AC3E}">
        <p14:creationId xmlns:p14="http://schemas.microsoft.com/office/powerpoint/2010/main" val="1605406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4CB6E-7017-40CB-AA64-1FE1714555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76AED0-3988-47D8-8819-0EF7333854BF}"/>
              </a:ext>
            </a:extLst>
          </p:cNvPr>
          <p:cNvSpPr>
            <a:spLocks noGrp="1"/>
          </p:cNvSpPr>
          <p:nvPr>
            <p:ph type="dt" sz="half" idx="10"/>
          </p:nvPr>
        </p:nvSpPr>
        <p:spPr/>
        <p:txBody>
          <a:bodyPr/>
          <a:lstStyle/>
          <a:p>
            <a:fld id="{883E5485-916B-4AD9-BD5C-A91F9AE5F7D6}" type="datetimeFigureOut">
              <a:rPr lang="en-US" smtClean="0"/>
              <a:t>4/17/2023</a:t>
            </a:fld>
            <a:endParaRPr lang="en-US"/>
          </a:p>
        </p:txBody>
      </p:sp>
      <p:sp>
        <p:nvSpPr>
          <p:cNvPr id="4" name="Footer Placeholder 3">
            <a:extLst>
              <a:ext uri="{FF2B5EF4-FFF2-40B4-BE49-F238E27FC236}">
                <a16:creationId xmlns:a16="http://schemas.microsoft.com/office/drawing/2014/main" id="{1ACFC1D7-0EFA-448F-ACF0-D0041A7893D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AD0C212-2C60-438A-8453-4B66A5CF565D}"/>
              </a:ext>
            </a:extLst>
          </p:cNvPr>
          <p:cNvSpPr>
            <a:spLocks noGrp="1"/>
          </p:cNvSpPr>
          <p:nvPr>
            <p:ph type="sldNum" sz="quarter" idx="12"/>
          </p:nvPr>
        </p:nvSpPr>
        <p:spPr/>
        <p:txBody>
          <a:bodyPr/>
          <a:lstStyle/>
          <a:p>
            <a:fld id="{477E140F-ECB2-439D-8D5C-DA62E14438A4}" type="slidenum">
              <a:rPr lang="en-US" smtClean="0"/>
              <a:t>‹#›</a:t>
            </a:fld>
            <a:endParaRPr lang="en-US"/>
          </a:p>
        </p:txBody>
      </p:sp>
    </p:spTree>
    <p:extLst>
      <p:ext uri="{BB962C8B-B14F-4D97-AF65-F5344CB8AC3E}">
        <p14:creationId xmlns:p14="http://schemas.microsoft.com/office/powerpoint/2010/main" val="21069916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0C8A8391-C376-450B-8800-7BF2B6313908}" type="datetime1">
              <a:rPr lang="en-US" smtClean="0"/>
              <a:pPr>
                <a:defRPr/>
              </a:pPr>
              <a:t>4/17/2023</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C59E5FD-3A83-44B8-BB82-801D0AB8D3F6}" type="slidenum">
              <a:rPr lang="en-US" smtClean="0"/>
              <a:pPr>
                <a:defRPr/>
              </a:pPr>
              <a:t>‹#›</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634692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9F410347-E46A-44B4-86CF-543A2EA066E6}" type="datetime1">
              <a:rPr lang="en-US" smtClean="0"/>
              <a:pPr>
                <a:defRPr/>
              </a:pPr>
              <a:t>4/17/2023</a:t>
            </a:fld>
            <a:endParaRPr lang="en-US" dirty="0"/>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B077DAB-6F35-4CA9-A2D9-FD2004DC2379}" type="slidenum">
              <a:rPr lang="en-US" smtClean="0"/>
              <a:pPr>
                <a:defRPr/>
              </a:pPr>
              <a:t>‹#›</a:t>
            </a:fld>
            <a:endParaRPr lang="en-US" dirty="0"/>
          </a:p>
        </p:txBody>
      </p:sp>
    </p:spTree>
    <p:extLst>
      <p:ext uri="{BB962C8B-B14F-4D97-AF65-F5344CB8AC3E}">
        <p14:creationId xmlns:p14="http://schemas.microsoft.com/office/powerpoint/2010/main" val="34885569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4A5D1D1D-80F4-4A4E-9011-2E38A60D22C2}" type="datetime1">
              <a:rPr lang="en-US" smtClean="0"/>
              <a:pPr>
                <a:defRPr/>
              </a:pPr>
              <a:t>4/17/2023</a:t>
            </a:fld>
            <a:endParaRPr lang="en-US" dirty="0"/>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CFF87F8C-1922-4323-9B65-99D1044BD0F3}" type="slidenum">
              <a:rPr lang="en-US" smtClean="0"/>
              <a:pPr>
                <a:defRPr/>
              </a:pPr>
              <a:t>‹#›</a:t>
            </a:fld>
            <a:endParaRPr lang="en-US" dirty="0"/>
          </a:p>
        </p:txBody>
      </p:sp>
    </p:spTree>
    <p:extLst>
      <p:ext uri="{BB962C8B-B14F-4D97-AF65-F5344CB8AC3E}">
        <p14:creationId xmlns:p14="http://schemas.microsoft.com/office/powerpoint/2010/main" val="23401938"/>
      </p:ext>
    </p:extLst>
  </p:cSld>
  <p:clrMapOvr>
    <a:masterClrMapping/>
  </p:clrMapOvr>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1F5F161E-2030-46B2-A1F1-39F80A4D8DE2}" type="datetime1">
              <a:rPr lang="en-US" smtClean="0"/>
              <a:pPr>
                <a:defRPr/>
              </a:pPr>
              <a:t>4/17/2023</a:t>
            </a:fld>
            <a:endParaRPr lang="en-US" dirty="0"/>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003D4C9A-7A69-4FD1-98E1-5EC950DFF6F2}" type="slidenum">
              <a:rPr lang="en-US" smtClean="0"/>
              <a:pPr>
                <a:defRPr/>
              </a:pPr>
              <a:t>‹#›</a:t>
            </a:fld>
            <a:endParaRPr lang="en-US" dirty="0"/>
          </a:p>
        </p:txBody>
      </p:sp>
    </p:spTree>
    <p:extLst>
      <p:ext uri="{BB962C8B-B14F-4D97-AF65-F5344CB8AC3E}">
        <p14:creationId xmlns:p14="http://schemas.microsoft.com/office/powerpoint/2010/main" val="28301249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E9B96144-22DE-4FD9-B148-A81E80CFC9FA}" type="datetime1">
              <a:rPr lang="en-US" smtClean="0"/>
              <a:pPr>
                <a:defRPr/>
              </a:pPr>
              <a:t>4/17/2023</a:t>
            </a:fld>
            <a:endParaRPr lang="en-US" dirty="0"/>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5461AB40-3703-4B59-908E-44261704274D}" type="slidenum">
              <a:rPr lang="en-US" smtClean="0"/>
              <a:pPr>
                <a:defRPr/>
              </a:pPr>
              <a:t>‹#›</a:t>
            </a:fld>
            <a:endParaRPr lang="en-US" dirty="0"/>
          </a:p>
        </p:txBody>
      </p:sp>
    </p:spTree>
    <p:extLst>
      <p:ext uri="{BB962C8B-B14F-4D97-AF65-F5344CB8AC3E}">
        <p14:creationId xmlns:p14="http://schemas.microsoft.com/office/powerpoint/2010/main" val="1650905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AB66D27B-BC38-4B6C-A79D-E8E2EA2A2A14}" type="datetime1">
              <a:rPr lang="en-US" smtClean="0"/>
              <a:pPr>
                <a:defRPr/>
              </a:pPr>
              <a:t>4/17/2023</a:t>
            </a:fld>
            <a:endParaRPr lang="en-US" dirty="0"/>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69A2607-F68A-45DA-9AA4-B6B8170FA2D9}" type="slidenum">
              <a:rPr lang="en-US" smtClean="0"/>
              <a:pPr>
                <a:defRPr/>
              </a:pPr>
              <a:t>‹#›</a:t>
            </a:fld>
            <a:endParaRPr lang="en-US" dirty="0"/>
          </a:p>
        </p:txBody>
      </p:sp>
    </p:spTree>
    <p:extLst>
      <p:ext uri="{BB962C8B-B14F-4D97-AF65-F5344CB8AC3E}">
        <p14:creationId xmlns:p14="http://schemas.microsoft.com/office/powerpoint/2010/main" val="20934774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D442CC29-82A0-4AF0-84F5-43B31B5D0AE8}" type="datetime1">
              <a:rPr lang="en-US" smtClean="0"/>
              <a:pPr>
                <a:defRPr/>
              </a:pPr>
              <a:t>4/17/2023</a:t>
            </a:fld>
            <a:endParaRPr lang="en-US" dirty="0"/>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7E7C4C5-5B5A-4ECA-9418-3EEE85B031ED}" type="slidenum">
              <a:rPr lang="en-US" smtClean="0"/>
              <a:pPr>
                <a:defRPr/>
              </a:pPr>
              <a:t>‹#›</a:t>
            </a:fld>
            <a:endParaRPr lang="en-US" dirty="0"/>
          </a:p>
        </p:txBody>
      </p:sp>
    </p:spTree>
    <p:extLst>
      <p:ext uri="{BB962C8B-B14F-4D97-AF65-F5344CB8AC3E}">
        <p14:creationId xmlns:p14="http://schemas.microsoft.com/office/powerpoint/2010/main" val="33920893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E63351DA-1520-4A97-A173-C9747376FE99}" type="datetime1">
              <a:rPr lang="en-US" smtClean="0"/>
              <a:pPr>
                <a:defRPr/>
              </a:pPr>
              <a:t>4/17/2023</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FBC222C-D691-41EA-AED8-FD4F09BD5A25}" type="slidenum">
              <a:rPr lang="en-US" smtClean="0"/>
              <a:pPr>
                <a:defRPr/>
              </a:pPr>
              <a:t>‹#›</a:t>
            </a:fld>
            <a:endParaRPr lang="en-US" dirty="0"/>
          </a:p>
        </p:txBody>
      </p:sp>
    </p:spTree>
    <p:extLst>
      <p:ext uri="{BB962C8B-B14F-4D97-AF65-F5344CB8AC3E}">
        <p14:creationId xmlns:p14="http://schemas.microsoft.com/office/powerpoint/2010/main" val="21467932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FA8B13F0-DF70-4B12-80BC-0DB9F8D3B69A}" type="datetime1">
              <a:rPr lang="en-US" smtClean="0"/>
              <a:pPr>
                <a:defRPr/>
              </a:pPr>
              <a:t>4/17/2023</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463190C-235F-4BCE-81DD-4A7F55F3B763}" type="slidenum">
              <a:rPr lang="en-US" smtClean="0"/>
              <a:pPr>
                <a:defRPr/>
              </a:pPr>
              <a:t>‹#›</a:t>
            </a:fld>
            <a:endParaRPr lang="en-US" dirty="0"/>
          </a:p>
        </p:txBody>
      </p:sp>
    </p:spTree>
    <p:extLst>
      <p:ext uri="{BB962C8B-B14F-4D97-AF65-F5344CB8AC3E}">
        <p14:creationId xmlns:p14="http://schemas.microsoft.com/office/powerpoint/2010/main" val="6078061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B1C3C19F-9024-4E67-A252-CE901D3478F8}"/>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5DA5CC8D-5988-4AB0-BC59-13D93094D04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785DCDE-1130-4FA0-8E27-7447ABA280D1}"/>
              </a:ext>
            </a:extLst>
          </p:cNvPr>
          <p:cNvSpPr>
            <a:spLocks noGrp="1"/>
          </p:cNvSpPr>
          <p:nvPr>
            <p:ph type="sldNum" sz="quarter" idx="12"/>
          </p:nvPr>
        </p:nvSpPr>
        <p:spPr/>
        <p:txBody>
          <a:bodyPr/>
          <a:lstStyle>
            <a:lvl1pPr>
              <a:defRPr/>
            </a:lvl1pPr>
          </a:lstStyle>
          <a:p>
            <a:pPr>
              <a:defRPr/>
            </a:pPr>
            <a:fld id="{E5829254-E2A5-4E9F-B4D3-8648BD9DFBDE}" type="slidenum">
              <a:rPr lang="en-US"/>
              <a:pPr>
                <a:defRPr/>
              </a:pPr>
              <a:t>‹#›</a:t>
            </a:fld>
            <a:endParaRPr lang="en-US"/>
          </a:p>
        </p:txBody>
      </p:sp>
    </p:spTree>
    <p:extLst>
      <p:ext uri="{BB962C8B-B14F-4D97-AF65-F5344CB8AC3E}">
        <p14:creationId xmlns:p14="http://schemas.microsoft.com/office/powerpoint/2010/main" val="2529132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9099A5-0DF3-4CFD-945C-478021685BB6}"/>
              </a:ext>
            </a:extLst>
          </p:cNvPr>
          <p:cNvSpPr>
            <a:spLocks noGrp="1"/>
          </p:cNvSpPr>
          <p:nvPr>
            <p:ph type="dt" sz="half" idx="10"/>
          </p:nvPr>
        </p:nvSpPr>
        <p:spPr/>
        <p:txBody>
          <a:bodyPr/>
          <a:lstStyle/>
          <a:p>
            <a:fld id="{883E5485-916B-4AD9-BD5C-A91F9AE5F7D6}" type="datetimeFigureOut">
              <a:rPr lang="en-US" smtClean="0"/>
              <a:t>4/17/2023</a:t>
            </a:fld>
            <a:endParaRPr lang="en-US"/>
          </a:p>
        </p:txBody>
      </p:sp>
      <p:sp>
        <p:nvSpPr>
          <p:cNvPr id="3" name="Footer Placeholder 2">
            <a:extLst>
              <a:ext uri="{FF2B5EF4-FFF2-40B4-BE49-F238E27FC236}">
                <a16:creationId xmlns:a16="http://schemas.microsoft.com/office/drawing/2014/main" id="{EA7FC6AE-A17D-4FBB-A565-374FEE0F5BC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6E3FD24-3F87-4BEC-B7B1-DE33811C0AE3}"/>
              </a:ext>
            </a:extLst>
          </p:cNvPr>
          <p:cNvSpPr>
            <a:spLocks noGrp="1"/>
          </p:cNvSpPr>
          <p:nvPr>
            <p:ph type="sldNum" sz="quarter" idx="12"/>
          </p:nvPr>
        </p:nvSpPr>
        <p:spPr/>
        <p:txBody>
          <a:bodyPr/>
          <a:lstStyle/>
          <a:p>
            <a:fld id="{477E140F-ECB2-439D-8D5C-DA62E14438A4}" type="slidenum">
              <a:rPr lang="en-US" smtClean="0"/>
              <a:t>‹#›</a:t>
            </a:fld>
            <a:endParaRPr lang="en-US"/>
          </a:p>
        </p:txBody>
      </p:sp>
    </p:spTree>
    <p:extLst>
      <p:ext uri="{BB962C8B-B14F-4D97-AF65-F5344CB8AC3E}">
        <p14:creationId xmlns:p14="http://schemas.microsoft.com/office/powerpoint/2010/main" val="10435312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7AC5DC-F44E-445B-8909-DD6138B471BC}" type="datetimeFigureOut">
              <a:rPr lang="en-US" smtClean="0">
                <a:solidFill>
                  <a:prstClr val="black">
                    <a:tint val="75000"/>
                  </a:prstClr>
                </a:solidFill>
              </a:rPr>
              <a:pPr/>
              <a:t>4/17/2023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9E44B8-0639-48A4-97D5-67551448B0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6237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01966-C783-47AC-976F-396D51EB0A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EE679C-83E9-442A-BEB9-9A12B3437D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830B101-9CDF-487F-A78E-5DCADFEB9E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F74774-CC3E-47E5-A680-44F8746C44A7}"/>
              </a:ext>
            </a:extLst>
          </p:cNvPr>
          <p:cNvSpPr>
            <a:spLocks noGrp="1"/>
          </p:cNvSpPr>
          <p:nvPr>
            <p:ph type="dt" sz="half" idx="10"/>
          </p:nvPr>
        </p:nvSpPr>
        <p:spPr/>
        <p:txBody>
          <a:bodyPr/>
          <a:lstStyle/>
          <a:p>
            <a:fld id="{883E5485-916B-4AD9-BD5C-A91F9AE5F7D6}" type="datetimeFigureOut">
              <a:rPr lang="en-US" smtClean="0"/>
              <a:t>4/17/2023</a:t>
            </a:fld>
            <a:endParaRPr lang="en-US"/>
          </a:p>
        </p:txBody>
      </p:sp>
      <p:sp>
        <p:nvSpPr>
          <p:cNvPr id="6" name="Footer Placeholder 5">
            <a:extLst>
              <a:ext uri="{FF2B5EF4-FFF2-40B4-BE49-F238E27FC236}">
                <a16:creationId xmlns:a16="http://schemas.microsoft.com/office/drawing/2014/main" id="{B0224785-7E6E-49CB-8863-000459AA46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DC649F-61E8-487A-81B0-69CBE6AA27CC}"/>
              </a:ext>
            </a:extLst>
          </p:cNvPr>
          <p:cNvSpPr>
            <a:spLocks noGrp="1"/>
          </p:cNvSpPr>
          <p:nvPr>
            <p:ph type="sldNum" sz="quarter" idx="12"/>
          </p:nvPr>
        </p:nvSpPr>
        <p:spPr/>
        <p:txBody>
          <a:bodyPr/>
          <a:lstStyle/>
          <a:p>
            <a:fld id="{477E140F-ECB2-439D-8D5C-DA62E14438A4}" type="slidenum">
              <a:rPr lang="en-US" smtClean="0"/>
              <a:t>‹#›</a:t>
            </a:fld>
            <a:endParaRPr lang="en-US"/>
          </a:p>
        </p:txBody>
      </p:sp>
    </p:spTree>
    <p:extLst>
      <p:ext uri="{BB962C8B-B14F-4D97-AF65-F5344CB8AC3E}">
        <p14:creationId xmlns:p14="http://schemas.microsoft.com/office/powerpoint/2010/main" val="1596008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64B78-809C-49B8-B0F9-64B0B2DE3E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928637E-8FAE-4954-9BBA-35C3FCA483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1F452E9-4F05-48F8-9647-52877EED39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C3DFDC-65AB-4456-BB82-B31934C576D1}"/>
              </a:ext>
            </a:extLst>
          </p:cNvPr>
          <p:cNvSpPr>
            <a:spLocks noGrp="1"/>
          </p:cNvSpPr>
          <p:nvPr>
            <p:ph type="dt" sz="half" idx="10"/>
          </p:nvPr>
        </p:nvSpPr>
        <p:spPr/>
        <p:txBody>
          <a:bodyPr/>
          <a:lstStyle/>
          <a:p>
            <a:fld id="{883E5485-916B-4AD9-BD5C-A91F9AE5F7D6}" type="datetimeFigureOut">
              <a:rPr lang="en-US" smtClean="0"/>
              <a:t>4/17/2023</a:t>
            </a:fld>
            <a:endParaRPr lang="en-US"/>
          </a:p>
        </p:txBody>
      </p:sp>
      <p:sp>
        <p:nvSpPr>
          <p:cNvPr id="6" name="Footer Placeholder 5">
            <a:extLst>
              <a:ext uri="{FF2B5EF4-FFF2-40B4-BE49-F238E27FC236}">
                <a16:creationId xmlns:a16="http://schemas.microsoft.com/office/drawing/2014/main" id="{72DD9684-CE13-4B2F-A8D2-2D061B1C7A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D12873-FA69-453E-BF61-AB098ABD4DF9}"/>
              </a:ext>
            </a:extLst>
          </p:cNvPr>
          <p:cNvSpPr>
            <a:spLocks noGrp="1"/>
          </p:cNvSpPr>
          <p:nvPr>
            <p:ph type="sldNum" sz="quarter" idx="12"/>
          </p:nvPr>
        </p:nvSpPr>
        <p:spPr/>
        <p:txBody>
          <a:bodyPr/>
          <a:lstStyle/>
          <a:p>
            <a:fld id="{477E140F-ECB2-439D-8D5C-DA62E14438A4}" type="slidenum">
              <a:rPr lang="en-US" smtClean="0"/>
              <a:t>‹#›</a:t>
            </a:fld>
            <a:endParaRPr lang="en-US"/>
          </a:p>
        </p:txBody>
      </p:sp>
    </p:spTree>
    <p:extLst>
      <p:ext uri="{BB962C8B-B14F-4D97-AF65-F5344CB8AC3E}">
        <p14:creationId xmlns:p14="http://schemas.microsoft.com/office/powerpoint/2010/main" val="284062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theme" Target="../theme/theme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21" Type="http://schemas.openxmlformats.org/officeDocument/2006/relationships/image" Target="../media/image2.png"/><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theme" Target="../theme/theme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image" Target="../media/image5.png"/><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image" Target="../media/image4.png"/><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1DAACA-2B5C-4093-9B9D-A0763D8989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15D673-2D5E-41D7-8D60-377771A2BD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1730AA-6ACD-43C6-A63B-4A78E0BA5F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3E5485-916B-4AD9-BD5C-A91F9AE5F7D6}" type="datetimeFigureOut">
              <a:rPr lang="en-US" smtClean="0"/>
              <a:t>4/17/2023</a:t>
            </a:fld>
            <a:endParaRPr lang="en-US"/>
          </a:p>
        </p:txBody>
      </p:sp>
      <p:sp>
        <p:nvSpPr>
          <p:cNvPr id="5" name="Footer Placeholder 4">
            <a:extLst>
              <a:ext uri="{FF2B5EF4-FFF2-40B4-BE49-F238E27FC236}">
                <a16:creationId xmlns:a16="http://schemas.microsoft.com/office/drawing/2014/main" id="{A330C20E-E1D7-4FC5-BD33-A3B7993978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419AD07-D05A-44F1-A9A8-1A556F4894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7E140F-ECB2-439D-8D5C-DA62E14438A4}" type="slidenum">
              <a:rPr lang="en-US" smtClean="0"/>
              <a:t>‹#›</a:t>
            </a:fld>
            <a:endParaRPr lang="en-US"/>
          </a:p>
        </p:txBody>
      </p:sp>
    </p:spTree>
    <p:extLst>
      <p:ext uri="{BB962C8B-B14F-4D97-AF65-F5344CB8AC3E}">
        <p14:creationId xmlns:p14="http://schemas.microsoft.com/office/powerpoint/2010/main" val="22704973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 y="1422400"/>
            <a:ext cx="12196233" cy="5435600"/>
            <a:chOff x="0" y="896"/>
            <a:chExt cx="5762" cy="3424"/>
          </a:xfrm>
        </p:grpSpPr>
        <p:grpSp>
          <p:nvGrpSpPr>
            <p:cNvPr id="1032" name="Group 3"/>
            <p:cNvGrpSpPr>
              <a:grpSpLocks/>
            </p:cNvGrpSpPr>
            <p:nvPr userDrawn="1"/>
          </p:nvGrpSpPr>
          <p:grpSpPr bwMode="auto">
            <a:xfrm>
              <a:off x="20" y="896"/>
              <a:ext cx="5742" cy="3424"/>
              <a:chOff x="20" y="896"/>
              <a:chExt cx="5742" cy="3424"/>
            </a:xfrm>
          </p:grpSpPr>
          <p:sp>
            <p:nvSpPr>
              <p:cNvPr id="1169"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p:spPr>
            <p:txBody>
              <a:bodyPr/>
              <a:lstStyle/>
              <a:p>
                <a:pPr>
                  <a:defRPr/>
                </a:pPr>
                <a:endParaRPr lang="en-US" sz="1800">
                  <a:ea typeface="ＭＳ Ｐゴシック" charset="-128"/>
                </a:endParaRPr>
              </a:p>
            </p:txBody>
          </p:sp>
          <p:sp>
            <p:nvSpPr>
              <p:cNvPr id="1170"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p:spPr>
            <p:txBody>
              <a:bodyPr/>
              <a:lstStyle/>
              <a:p>
                <a:pPr>
                  <a:defRPr/>
                </a:pPr>
                <a:endParaRPr lang="en-US" sz="1800">
                  <a:ea typeface="ＭＳ Ｐゴシック" charset="-128"/>
                </a:endParaRPr>
              </a:p>
            </p:txBody>
          </p:sp>
          <p:sp>
            <p:nvSpPr>
              <p:cNvPr id="1171"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p:spPr>
            <p:txBody>
              <a:bodyPr/>
              <a:lstStyle/>
              <a:p>
                <a:pPr>
                  <a:defRPr/>
                </a:pPr>
                <a:endParaRPr lang="en-US" sz="1800">
                  <a:ea typeface="ＭＳ Ｐゴシック" charset="-128"/>
                </a:endParaRPr>
              </a:p>
            </p:txBody>
          </p:sp>
          <p:sp>
            <p:nvSpPr>
              <p:cNvPr id="1172"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p:spPr>
            <p:txBody>
              <a:bodyPr/>
              <a:lstStyle/>
              <a:p>
                <a:pPr>
                  <a:defRPr/>
                </a:pPr>
                <a:endParaRPr lang="en-US" sz="1800">
                  <a:ea typeface="ＭＳ Ｐゴシック" charset="-128"/>
                </a:endParaRPr>
              </a:p>
            </p:txBody>
          </p:sp>
          <p:sp>
            <p:nvSpPr>
              <p:cNvPr id="1173"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p:spPr>
            <p:txBody>
              <a:bodyPr/>
              <a:lstStyle/>
              <a:p>
                <a:pPr>
                  <a:defRPr/>
                </a:pPr>
                <a:endParaRPr lang="en-US" sz="1800">
                  <a:ea typeface="ＭＳ Ｐゴシック" charset="-128"/>
                </a:endParaRPr>
              </a:p>
            </p:txBody>
          </p:sp>
          <p:sp>
            <p:nvSpPr>
              <p:cNvPr id="1174"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p:spPr>
            <p:txBody>
              <a:bodyPr/>
              <a:lstStyle/>
              <a:p>
                <a:pPr>
                  <a:defRPr/>
                </a:pPr>
                <a:endParaRPr lang="en-US" sz="1800">
                  <a:ea typeface="ＭＳ Ｐゴシック" charset="-128"/>
                </a:endParaRPr>
              </a:p>
            </p:txBody>
          </p:sp>
          <p:sp>
            <p:nvSpPr>
              <p:cNvPr id="1175"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p:spPr>
            <p:txBody>
              <a:bodyPr/>
              <a:lstStyle/>
              <a:p>
                <a:pPr>
                  <a:defRPr/>
                </a:pPr>
                <a:endParaRPr lang="en-US" sz="1800">
                  <a:ea typeface="ＭＳ Ｐゴシック" charset="-128"/>
                </a:endParaRPr>
              </a:p>
            </p:txBody>
          </p:sp>
          <p:sp>
            <p:nvSpPr>
              <p:cNvPr id="1176"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p:spPr>
            <p:txBody>
              <a:bodyPr/>
              <a:lstStyle/>
              <a:p>
                <a:pPr>
                  <a:defRPr/>
                </a:pPr>
                <a:endParaRPr lang="en-US" sz="1800">
                  <a:ea typeface="ＭＳ Ｐゴシック" charset="-128"/>
                </a:endParaRPr>
              </a:p>
            </p:txBody>
          </p:sp>
          <p:sp>
            <p:nvSpPr>
              <p:cNvPr id="1177"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p:spPr>
            <p:txBody>
              <a:bodyPr/>
              <a:lstStyle/>
              <a:p>
                <a:pPr>
                  <a:defRPr/>
                </a:pPr>
                <a:endParaRPr lang="en-US" sz="1800">
                  <a:ea typeface="ＭＳ Ｐゴシック" charset="-128"/>
                </a:endParaRPr>
              </a:p>
            </p:txBody>
          </p:sp>
          <p:sp>
            <p:nvSpPr>
              <p:cNvPr id="1178"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p:spPr>
            <p:txBody>
              <a:bodyPr/>
              <a:lstStyle/>
              <a:p>
                <a:pPr>
                  <a:defRPr/>
                </a:pPr>
                <a:endParaRPr lang="en-US" sz="1800">
                  <a:ea typeface="ＭＳ Ｐゴシック" charset="-128"/>
                </a:endParaRPr>
              </a:p>
            </p:txBody>
          </p:sp>
          <p:sp>
            <p:nvSpPr>
              <p:cNvPr id="1179"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p:spPr>
            <p:txBody>
              <a:bodyPr/>
              <a:lstStyle/>
              <a:p>
                <a:pPr>
                  <a:defRPr/>
                </a:pPr>
                <a:endParaRPr lang="en-US" sz="1800">
                  <a:ea typeface="ＭＳ Ｐゴシック" charset="-128"/>
                </a:endParaRPr>
              </a:p>
            </p:txBody>
          </p:sp>
          <p:sp>
            <p:nvSpPr>
              <p:cNvPr id="1180"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p:spPr>
            <p:txBody>
              <a:bodyPr/>
              <a:lstStyle/>
              <a:p>
                <a:pPr>
                  <a:defRPr/>
                </a:pPr>
                <a:endParaRPr lang="en-US" sz="1800">
                  <a:ea typeface="ＭＳ Ｐゴシック" charset="-128"/>
                </a:endParaRPr>
              </a:p>
            </p:txBody>
          </p:sp>
          <p:sp>
            <p:nvSpPr>
              <p:cNvPr id="1181"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p:spPr>
            <p:txBody>
              <a:bodyPr/>
              <a:lstStyle/>
              <a:p>
                <a:pPr>
                  <a:defRPr/>
                </a:pPr>
                <a:endParaRPr lang="en-US" sz="1800">
                  <a:ea typeface="ＭＳ Ｐゴシック" charset="-128"/>
                </a:endParaRPr>
              </a:p>
            </p:txBody>
          </p:sp>
        </p:grpSp>
        <p:grpSp>
          <p:nvGrpSpPr>
            <p:cNvPr id="1033" name="Group 17"/>
            <p:cNvGrpSpPr>
              <a:grpSpLocks/>
            </p:cNvGrpSpPr>
            <p:nvPr userDrawn="1"/>
          </p:nvGrpSpPr>
          <p:grpSpPr bwMode="auto">
            <a:xfrm>
              <a:off x="0" y="2291"/>
              <a:ext cx="1385" cy="1702"/>
              <a:chOff x="0" y="2291"/>
              <a:chExt cx="1385" cy="1702"/>
            </a:xfrm>
          </p:grpSpPr>
          <p:sp>
            <p:nvSpPr>
              <p:cNvPr id="1034"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035"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036"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037"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038"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039"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040"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041"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042"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043"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044"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045"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046"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047"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048"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049"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050"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051"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052"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053"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054"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055"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056"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057"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058"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059"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060"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061"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062"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063"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064"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065"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066"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067"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068"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069"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070"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071"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072"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073"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074"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075"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076"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077"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078"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079"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080"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081"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082"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083"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084"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085"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086"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087"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088"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089"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090"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091"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092"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093"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094"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095"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096"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097"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p:spPr>
            <p:txBody>
              <a:bodyPr/>
              <a:lstStyle/>
              <a:p>
                <a:pPr>
                  <a:defRPr/>
                </a:pPr>
                <a:endParaRPr lang="en-US" sz="1800">
                  <a:ea typeface="ＭＳ Ｐゴシック" charset="-128"/>
                </a:endParaRPr>
              </a:p>
            </p:txBody>
          </p:sp>
          <p:sp>
            <p:nvSpPr>
              <p:cNvPr id="1098"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099"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100"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101"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102"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103"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104"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105"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106"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107"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108"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109"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110"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111"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112"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113"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114"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115"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116"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117"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118"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119"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120"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121"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122"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123"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124"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125"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126"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127"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128"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129"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130"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131"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132"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133"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134"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135"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136"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137"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138"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139"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140"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141"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142"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143"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144"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145"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146"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147"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148"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149"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150"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151"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152"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153"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154"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lstStyle/>
              <a:p>
                <a:pPr>
                  <a:defRPr/>
                </a:pPr>
                <a:endParaRPr lang="en-US" sz="1800">
                  <a:ea typeface="ＭＳ Ｐゴシック" charset="-128"/>
                </a:endParaRPr>
              </a:p>
            </p:txBody>
          </p:sp>
          <p:sp>
            <p:nvSpPr>
              <p:cNvPr id="1155"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lstStyle/>
              <a:p>
                <a:pPr>
                  <a:defRPr/>
                </a:pPr>
                <a:endParaRPr lang="en-US" sz="1800">
                  <a:ea typeface="ＭＳ Ｐゴシック" charset="-128"/>
                </a:endParaRPr>
              </a:p>
            </p:txBody>
          </p:sp>
          <p:sp>
            <p:nvSpPr>
              <p:cNvPr id="1156"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lstStyle/>
              <a:p>
                <a:pPr>
                  <a:defRPr/>
                </a:pPr>
                <a:endParaRPr lang="en-US" sz="1800">
                  <a:ea typeface="ＭＳ Ｐゴシック" charset="-128"/>
                </a:endParaRPr>
              </a:p>
            </p:txBody>
          </p:sp>
          <p:sp>
            <p:nvSpPr>
              <p:cNvPr id="1157"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lstStyle/>
              <a:p>
                <a:pPr>
                  <a:defRPr/>
                </a:pPr>
                <a:endParaRPr lang="en-US" sz="1800">
                  <a:ea typeface="ＭＳ Ｐゴシック" charset="-128"/>
                </a:endParaRPr>
              </a:p>
            </p:txBody>
          </p:sp>
          <p:sp>
            <p:nvSpPr>
              <p:cNvPr id="1158"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lstStyle/>
              <a:p>
                <a:pPr>
                  <a:defRPr/>
                </a:pPr>
                <a:endParaRPr lang="en-US" sz="1800">
                  <a:ea typeface="ＭＳ Ｐゴシック" charset="-128"/>
                </a:endParaRPr>
              </a:p>
            </p:txBody>
          </p:sp>
          <p:sp>
            <p:nvSpPr>
              <p:cNvPr id="1159"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lstStyle/>
              <a:p>
                <a:pPr>
                  <a:defRPr/>
                </a:pPr>
                <a:endParaRPr lang="en-US" sz="1800">
                  <a:ea typeface="ＭＳ Ｐゴシック" charset="-128"/>
                </a:endParaRPr>
              </a:p>
            </p:txBody>
          </p:sp>
          <p:sp>
            <p:nvSpPr>
              <p:cNvPr id="1160"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w="9525">
                <a:noFill/>
                <a:round/>
                <a:headEnd/>
                <a:tailEnd/>
              </a:ln>
            </p:spPr>
            <p:txBody>
              <a:bodyPr/>
              <a:lstStyle/>
              <a:p>
                <a:pPr>
                  <a:defRPr/>
                </a:pPr>
                <a:endParaRPr lang="en-US" sz="1800">
                  <a:ea typeface="ＭＳ Ｐゴシック" charset="-128"/>
                </a:endParaRPr>
              </a:p>
            </p:txBody>
          </p:sp>
          <p:sp>
            <p:nvSpPr>
              <p:cNvPr id="1161"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w="9525">
                <a:noFill/>
                <a:round/>
                <a:headEnd/>
                <a:tailEnd/>
              </a:ln>
            </p:spPr>
            <p:txBody>
              <a:bodyPr/>
              <a:lstStyle/>
              <a:p>
                <a:pPr>
                  <a:defRPr/>
                </a:pPr>
                <a:endParaRPr lang="en-US" sz="1800">
                  <a:ea typeface="ＭＳ Ｐゴシック" charset="-128"/>
                </a:endParaRPr>
              </a:p>
            </p:txBody>
          </p:sp>
          <p:sp>
            <p:nvSpPr>
              <p:cNvPr id="1162"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w="9525">
                <a:noFill/>
                <a:round/>
                <a:headEnd/>
                <a:tailEnd/>
              </a:ln>
            </p:spPr>
            <p:txBody>
              <a:bodyPr/>
              <a:lstStyle/>
              <a:p>
                <a:pPr>
                  <a:defRPr/>
                </a:pPr>
                <a:endParaRPr lang="en-US" sz="1800">
                  <a:ea typeface="ＭＳ Ｐゴシック" charset="-128"/>
                </a:endParaRPr>
              </a:p>
            </p:txBody>
          </p:sp>
          <p:sp>
            <p:nvSpPr>
              <p:cNvPr id="1163"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164"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p:spPr>
            <p:txBody>
              <a:bodyPr wrap="none" anchor="ctr"/>
              <a:lstStyle/>
              <a:p>
                <a:pPr eaLnBrk="0" hangingPunct="0">
                  <a:defRPr/>
                </a:pPr>
                <a:endParaRPr lang="en-US" sz="1800">
                  <a:ea typeface="ＭＳ Ｐゴシック" charset="-128"/>
                </a:endParaRPr>
              </a:p>
            </p:txBody>
          </p:sp>
          <p:sp>
            <p:nvSpPr>
              <p:cNvPr id="1165"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lstStyle/>
              <a:p>
                <a:pPr>
                  <a:defRPr/>
                </a:pPr>
                <a:endParaRPr lang="en-US" sz="1800">
                  <a:ea typeface="ＭＳ Ｐゴシック" charset="-128"/>
                </a:endParaRPr>
              </a:p>
            </p:txBody>
          </p:sp>
          <p:sp>
            <p:nvSpPr>
              <p:cNvPr id="1166" name="Freeform 150"/>
              <p:cNvSpPr>
                <a:spLocks/>
              </p:cNvSpPr>
              <p:nvPr userDrawn="1"/>
            </p:nvSpPr>
            <p:spPr bwMode="ltGray">
              <a:xfrm rot="-2857037">
                <a:off x="619" y="3550"/>
                <a:ext cx="68" cy="69"/>
              </a:xfrm>
              <a:custGeom>
                <a:avLst/>
                <a:gdLst>
                  <a:gd name="T0" fmla="*/ 0 w 144"/>
                  <a:gd name="T1" fmla="*/ 4 h 154"/>
                  <a:gd name="T2" fmla="*/ 3 w 144"/>
                  <a:gd name="T3" fmla="*/ 6 h 154"/>
                  <a:gd name="T4" fmla="*/ 6 w 144"/>
                  <a:gd name="T5" fmla="*/ 5 h 154"/>
                  <a:gd name="T6" fmla="*/ 3 w 144"/>
                  <a:gd name="T7" fmla="*/ 2 h 154"/>
                  <a:gd name="T8" fmla="*/ 5 w 144"/>
                  <a:gd name="T9" fmla="*/ 1 h 154"/>
                  <a:gd name="T10" fmla="*/ 6 w 144"/>
                  <a:gd name="T11" fmla="*/ 2 h 154"/>
                  <a:gd name="T12" fmla="*/ 7 w 144"/>
                  <a:gd name="T13" fmla="*/ 2 h 154"/>
                  <a:gd name="T14" fmla="*/ 5 w 144"/>
                  <a:gd name="T15" fmla="*/ 0 h 154"/>
                  <a:gd name="T16" fmla="*/ 2 w 144"/>
                  <a:gd name="T17" fmla="*/ 1 h 154"/>
                  <a:gd name="T18" fmla="*/ 4 w 144"/>
                  <a:gd name="T19" fmla="*/ 4 h 154"/>
                  <a:gd name="T20" fmla="*/ 1 w 144"/>
                  <a:gd name="T21" fmla="*/ 4 h 154"/>
                  <a:gd name="T22" fmla="*/ 0 w 144"/>
                  <a:gd name="T23" fmla="*/ 4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lstStyle/>
              <a:p>
                <a:pPr>
                  <a:defRPr/>
                </a:pPr>
                <a:endParaRPr lang="en-US" sz="1800">
                  <a:ea typeface="ＭＳ Ｐゴシック" charset="-128"/>
                </a:endParaRPr>
              </a:p>
            </p:txBody>
          </p:sp>
          <p:sp>
            <p:nvSpPr>
              <p:cNvPr id="73879"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eaLnBrk="0" hangingPunct="0">
                  <a:defRPr/>
                </a:pPr>
                <a:endParaRPr lang="en-US" sz="1800">
                  <a:ea typeface="+mn-ea"/>
                </a:endParaRPr>
              </a:p>
            </p:txBody>
          </p:sp>
          <p:sp>
            <p:nvSpPr>
              <p:cNvPr id="73880"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eaLnBrk="0" hangingPunct="0">
                  <a:defRPr/>
                </a:pPr>
                <a:endParaRPr lang="en-US" sz="1800">
                  <a:ea typeface="+mn-ea"/>
                </a:endParaRPr>
              </a:p>
            </p:txBody>
          </p:sp>
        </p:grpSp>
      </p:grpSp>
      <p:sp>
        <p:nvSpPr>
          <p:cNvPr id="73881" name="Rectangle 153"/>
          <p:cNvSpPr>
            <a:spLocks noGrp="1" noRot="1" noChangeArrowheads="1"/>
          </p:cNvSpPr>
          <p:nvPr>
            <p:ph type="title"/>
          </p:nvPr>
        </p:nvSpPr>
        <p:spPr bwMode="auto">
          <a:xfrm>
            <a:off x="402167" y="228600"/>
            <a:ext cx="11387667"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3882" name="Rectangle 154"/>
          <p:cNvSpPr>
            <a:spLocks noGrp="1" noChangeArrowheads="1"/>
          </p:cNvSpPr>
          <p:nvPr>
            <p:ph type="dt" sz="half" idx="2"/>
          </p:nvPr>
        </p:nvSpPr>
        <p:spPr bwMode="auto">
          <a:xfrm>
            <a:off x="402167" y="6245225"/>
            <a:ext cx="3052233"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Arial" charset="0"/>
                <a:ea typeface="+mn-ea"/>
                <a:cs typeface="+mn-cs"/>
              </a:defRPr>
            </a:lvl1pPr>
          </a:lstStyle>
          <a:p>
            <a:pPr>
              <a:defRPr/>
            </a:pPr>
            <a:endParaRPr lang="en-US"/>
          </a:p>
        </p:txBody>
      </p:sp>
      <p:sp>
        <p:nvSpPr>
          <p:cNvPr id="73883" name="Rectangle 15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atin typeface="Arial" charset="0"/>
                <a:ea typeface="+mn-ea"/>
                <a:cs typeface="+mn-cs"/>
              </a:defRPr>
            </a:lvl1pPr>
          </a:lstStyle>
          <a:p>
            <a:pPr>
              <a:defRPr/>
            </a:pPr>
            <a:endParaRPr lang="en-US"/>
          </a:p>
        </p:txBody>
      </p:sp>
      <p:sp>
        <p:nvSpPr>
          <p:cNvPr id="73884" name="Rectangle 156"/>
          <p:cNvSpPr>
            <a:spLocks noGrp="1" noChangeArrowheads="1"/>
          </p:cNvSpPr>
          <p:nvPr>
            <p:ph type="sldNum" sz="quarter" idx="4"/>
          </p:nvPr>
        </p:nvSpPr>
        <p:spPr bwMode="auto">
          <a:xfrm>
            <a:off x="8737601" y="6245225"/>
            <a:ext cx="3052233"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Arial" panose="020B0604020202020204" pitchFamily="34" charset="0"/>
              </a:defRPr>
            </a:lvl1pPr>
          </a:lstStyle>
          <a:p>
            <a:fld id="{9CD228C1-1C43-4F8D-B79E-C6F0D41F5B0C}" type="slidenum">
              <a:rPr lang="en-US"/>
              <a:pPr/>
              <a:t>‹#›</a:t>
            </a:fld>
            <a:endParaRPr lang="en-US"/>
          </a:p>
        </p:txBody>
      </p:sp>
      <p:sp>
        <p:nvSpPr>
          <p:cNvPr id="73885" name="Rectangle 157"/>
          <p:cNvSpPr>
            <a:spLocks noGrp="1" noRot="1" noChangeArrowheads="1"/>
          </p:cNvSpPr>
          <p:nvPr>
            <p:ph type="body" idx="1"/>
          </p:nvPr>
        </p:nvSpPr>
        <p:spPr bwMode="auto">
          <a:xfrm>
            <a:off x="402167" y="1600200"/>
            <a:ext cx="11387667"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033598"/>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80000"/>
        <a:buFont typeface="Arial" panose="020B0604020202020204" pitchFamily="34" charset="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folHlink"/>
        </a:buClr>
        <a:buFont typeface="Wingdings" panose="05000000000000000000" pitchFamily="2" charset="2"/>
        <a:buChar char="§"/>
        <a:defRPr sz="2800">
          <a:solidFill>
            <a:schemeClr val="tx1"/>
          </a:solidFill>
          <a:effectLst>
            <a:outerShdw blurRad="38100" dist="38100" dir="2700000" algn="tl">
              <a:srgbClr val="000000"/>
            </a:outerShdw>
          </a:effectLst>
          <a:latin typeface="+mn-lt"/>
          <a:ea typeface="ＭＳ Ｐゴシック" charset="0"/>
        </a:defRPr>
      </a:lvl2pPr>
      <a:lvl3pPr marL="1143000" indent="-228600" algn="l" rtl="0" eaLnBrk="0" fontAlgn="base" hangingPunct="0">
        <a:spcBef>
          <a:spcPct val="20000"/>
        </a:spcBef>
        <a:spcAft>
          <a:spcPct val="0"/>
        </a:spcAft>
        <a:buClr>
          <a:schemeClr val="hlink"/>
        </a:buClr>
        <a:buSzPct val="80000"/>
        <a:buFont typeface="Arial" panose="020B0604020202020204" pitchFamily="34" charset="0"/>
        <a:buChar char="►"/>
        <a:defRPr sz="2400">
          <a:solidFill>
            <a:schemeClr val="tx1"/>
          </a:solidFill>
          <a:effectLst>
            <a:outerShdw blurRad="38100" dist="38100" dir="2700000" algn="tl">
              <a:srgbClr val="000000"/>
            </a:outerShdw>
          </a:effectLst>
          <a:latin typeface="+mn-lt"/>
          <a:ea typeface="ＭＳ Ｐゴシック" charset="0"/>
        </a:defRPr>
      </a:lvl3pPr>
      <a:lvl4pPr marL="1600200" indent="-228600" algn="l" rtl="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ea typeface="ＭＳ Ｐゴシック" charset="0"/>
        </a:defRPr>
      </a:lvl4pPr>
      <a:lvl5pPr marL="2057400" indent="-228600" algn="l" rtl="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effectLst>
            <a:outerShdw blurRad="38100" dist="38100" dir="2700000" algn="tl">
              <a:srgbClr val="000000"/>
            </a:outerShdw>
          </a:effectLst>
          <a:latin typeface="+mn-lt"/>
          <a:ea typeface="ＭＳ Ｐゴシック" charset="0"/>
        </a:defRPr>
      </a:lvl5pPr>
      <a:lvl6pPr marL="25146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24260" y="0"/>
            <a:ext cx="97536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61872" y="1828802"/>
            <a:ext cx="859536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10759442" y="998538"/>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pPr>
              <a:defRPr/>
            </a:pPr>
            <a:fld id="{4A5D1D1D-80F4-4A4E-9011-2E38A60D22C2}" type="datetime1">
              <a:rPr lang="en-US" smtClean="0"/>
              <a:pPr>
                <a:defRPr/>
              </a:pPr>
              <a:t>4/17/2023</a:t>
            </a:fld>
            <a:endParaRPr lang="en-US" dirty="0"/>
          </a:p>
        </p:txBody>
      </p:sp>
      <p:sp>
        <p:nvSpPr>
          <p:cNvPr id="5" name="Footer Placeholder 4"/>
          <p:cNvSpPr>
            <a:spLocks noGrp="1"/>
          </p:cNvSpPr>
          <p:nvPr>
            <p:ph type="ftr" sz="quarter" idx="3"/>
          </p:nvPr>
        </p:nvSpPr>
        <p:spPr>
          <a:xfrm rot="16200000">
            <a:off x="9921240" y="4046538"/>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pPr>
              <a:defRPr/>
            </a:pPr>
            <a:endParaRPr lang="en-US"/>
          </a:p>
        </p:txBody>
      </p:sp>
      <p:sp>
        <p:nvSpPr>
          <p:cNvPr id="6" name="Slide Number Placeholder 5"/>
          <p:cNvSpPr>
            <a:spLocks noGrp="1"/>
          </p:cNvSpPr>
          <p:nvPr>
            <p:ph type="sldNum" sz="quarter" idx="4"/>
          </p:nvPr>
        </p:nvSpPr>
        <p:spPr>
          <a:xfrm>
            <a:off x="11254740" y="6172202"/>
            <a:ext cx="914400" cy="593725"/>
          </a:xfrm>
          <a:prstGeom prst="rect">
            <a:avLst/>
          </a:prstGeom>
        </p:spPr>
        <p:txBody>
          <a:bodyPr vert="horz" lIns="27432" tIns="45720" rIns="27432" bIns="45720" rtlCol="0" anchor="ctr">
            <a:normAutofit/>
          </a:bodyPr>
          <a:lstStyle>
            <a:lvl1pPr algn="ctr">
              <a:defRPr sz="3200">
                <a:solidFill>
                  <a:schemeClr val="tx2">
                    <a:lumMod val="60000"/>
                    <a:lumOff val="40000"/>
                  </a:schemeClr>
                </a:solidFill>
              </a:defRPr>
            </a:lvl1pPr>
          </a:lstStyle>
          <a:p>
            <a:pPr>
              <a:defRPr/>
            </a:pPr>
            <a:fld id="{CFF87F8C-1922-4323-9B65-99D1044BD0F3}" type="slidenum">
              <a:rPr lang="en-US" smtClean="0"/>
              <a:pPr>
                <a:defRPr/>
              </a:pPr>
              <a:t>‹#›</a:t>
            </a:fld>
            <a:endParaRPr lang="en-US" dirty="0"/>
          </a:p>
        </p:txBody>
      </p:sp>
    </p:spTree>
    <p:extLst>
      <p:ext uri="{BB962C8B-B14F-4D97-AF65-F5344CB8AC3E}">
        <p14:creationId xmlns:p14="http://schemas.microsoft.com/office/powerpoint/2010/main" val="345878211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Lst>
  <p:hf hdr="0" ftr="0" dt="0"/>
  <p:txStyles>
    <p:titleStyle>
      <a:lvl1pPr algn="l" defTabSz="914400" rtl="0" eaLnBrk="1" latinLnBrk="0" hangingPunct="1">
        <a:lnSpc>
          <a:spcPct val="90000"/>
        </a:lnSpc>
        <a:spcBef>
          <a:spcPct val="0"/>
        </a:spcBef>
        <a:buNone/>
        <a:defRPr sz="40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1" cstate="print">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2" cstate="print">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3" cstate="print">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4" cstate="print">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2E96C1DA-542A-4C47-ADED-8783FAFD81F8}" type="datetimeFigureOut">
              <a:rPr lang="en-US" smtClean="0"/>
              <a:pPr/>
              <a:t>4/17/2023</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42BE140-39E5-44FD-A490-72FB43F9736D}" type="slidenum">
              <a:rPr lang="en-US" smtClean="0"/>
              <a:pPr/>
              <a:t>‹#›</a:t>
            </a:fld>
            <a:endParaRPr lang="en-US" dirty="0"/>
          </a:p>
        </p:txBody>
      </p:sp>
    </p:spTree>
    <p:extLst>
      <p:ext uri="{BB962C8B-B14F-4D97-AF65-F5344CB8AC3E}">
        <p14:creationId xmlns:p14="http://schemas.microsoft.com/office/powerpoint/2010/main" val="2734785886"/>
      </p:ext>
    </p:extLst>
  </p:cSld>
  <p:clrMap bg1="dk1" tx1="lt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pPr>
              <a:defRPr/>
            </a:pPr>
            <a:fld id="{4A5D1D1D-80F4-4A4E-9011-2E38A60D22C2}" type="datetime1">
              <a:rPr lang="en-US" smtClean="0"/>
              <a:pPr>
                <a:defRPr/>
              </a:pPr>
              <a:t>4/17/2023</a:t>
            </a:fld>
            <a:endParaRPr lang="en-US" dirty="0"/>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pPr>
              <a:defRPr/>
            </a:pPr>
            <a:endParaRPr lang="en-US"/>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pPr>
              <a:defRPr/>
            </a:pPr>
            <a:fld id="{CFF87F8C-1922-4323-9B65-99D1044BD0F3}" type="slidenum">
              <a:rPr lang="en-US" smtClean="0"/>
              <a:pPr>
                <a:defRPr/>
              </a:pPr>
              <a:t>‹#›</a:t>
            </a:fld>
            <a:endParaRPr lang="en-US" dirty="0"/>
          </a:p>
        </p:txBody>
      </p:sp>
    </p:spTree>
    <p:extLst>
      <p:ext uri="{BB962C8B-B14F-4D97-AF65-F5344CB8AC3E}">
        <p14:creationId xmlns:p14="http://schemas.microsoft.com/office/powerpoint/2010/main" val="684092048"/>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hf hdr="0" ftr="0" dt="0"/>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7AC5DC-F44E-445B-8909-DD6138B471BC}" type="datetimeFigureOut">
              <a:rPr lang="en-US" smtClean="0">
                <a:solidFill>
                  <a:prstClr val="black">
                    <a:tint val="75000"/>
                  </a:prstClr>
                </a:solidFill>
              </a:rPr>
              <a:pPr/>
              <a:t>4/17/2023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9E44B8-0639-48A4-97D5-67551448B0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4855047"/>
      </p:ext>
    </p:extLst>
  </p:cSld>
  <p:clrMap bg1="lt1" tx1="dk1" bg2="lt2" tx2="dk2" accent1="accent1" accent2="accent2" accent3="accent3" accent4="accent4" accent5="accent5" accent6="accent6" hlink="hlink" folHlink="folHlink"/>
  <p:sldLayoutIdLst>
    <p:sldLayoutId id="2147483736"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7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www.epa.gov/epcra/reporting-requirements-continuous-releases-hazardous-substances-guide-facilities-compliance#:~:text=The%20Continuous%20Release%20Rule%20provides,stable%20in%20quantity%20and%20rate" TargetMode="Externa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hyperlink" Target="https://www.youtube.com/playlist?list=PLvC8kUCteU1_N54sCAD6b-dsE2ocYybws" TargetMode="External"/><Relationship Id="rId2" Type="http://schemas.openxmlformats.org/officeDocument/2006/relationships/diagramData" Target="../diagrams/data2.xml"/><Relationship Id="rId1" Type="http://schemas.openxmlformats.org/officeDocument/2006/relationships/slideLayout" Target="../slideLayouts/slideLayout4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9.xml.rels><?xml version="1.0" encoding="UTF-8" standalone="yes"?>
<Relationships xmlns="http://schemas.openxmlformats.org/package/2006/relationships"><Relationship Id="rId8" Type="http://schemas.openxmlformats.org/officeDocument/2006/relationships/hyperlink" Target="https://www.epa.gov/sites/default/files/2019-11/documents/epcra_ice_rink_ammoniafs6.pdf" TargetMode="External"/><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6.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jpeg"/><Relationship Id="rId1" Type="http://schemas.openxmlformats.org/officeDocument/2006/relationships/slideLayout" Target="../slideLayouts/slideLayout45.xml"/></Relationships>
</file>

<file path=ppt/slides/_rels/slide7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1.jpeg"/><Relationship Id="rId1" Type="http://schemas.openxmlformats.org/officeDocument/2006/relationships/slideLayout" Target="../slideLayouts/slideLayout45.xml"/></Relationships>
</file>

<file path=ppt/slides/_rels/slide7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40.xml"/><Relationship Id="rId4" Type="http://schemas.openxmlformats.org/officeDocument/2006/relationships/image" Target="../media/image79.JPG"/></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0.png"/><Relationship Id="rId2" Type="http://schemas.openxmlformats.org/officeDocument/2006/relationships/image" Target="../media/image1.jpeg"/><Relationship Id="rId1" Type="http://schemas.openxmlformats.org/officeDocument/2006/relationships/slideLayout" Target="../slideLayouts/slideLayout40.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1.png"/><Relationship Id="rId2" Type="http://schemas.openxmlformats.org/officeDocument/2006/relationships/image" Target="../media/image1.jpeg"/><Relationship Id="rId1" Type="http://schemas.openxmlformats.org/officeDocument/2006/relationships/slideLayout" Target="../slideLayouts/slideLayout40.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75.xml.rels><?xml version="1.0" encoding="UTF-8" standalone="yes"?>
<Relationships xmlns="http://schemas.openxmlformats.org/package/2006/relationships"><Relationship Id="rId3" Type="http://schemas.openxmlformats.org/officeDocument/2006/relationships/hyperlink" Target="mailto:charles.colley@dhs.sgov.gov"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hyperlink" Target="mailto:porter.gabriel@dol.gov" TargetMode="Externa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7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epa.gov/system/files/documents/2021-11/chemicalwarehouseenforcementalert_0.pdf"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s://www.epa.gov/system/files/documents/2021-11/11_02_21_jointsafteyaltert_chemicalwarehouse_final.pdf" TargetMode="External"/><Relationship Id="rId2" Type="http://schemas.openxmlformats.org/officeDocument/2006/relationships/image" Target="../media/image85.png"/><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hyperlink" Target="https://www.epa.gov/compliance/epas-edisclosure" TargetMode="External"/><Relationship Id="rId2" Type="http://schemas.openxmlformats.org/officeDocument/2006/relationships/notesSlide" Target="../notesSlides/notesSlide7.xml"/><Relationship Id="rId1" Type="http://schemas.openxmlformats.org/officeDocument/2006/relationships/slideLayout" Target="../slideLayouts/slideLayout64.xml"/><Relationship Id="rId4" Type="http://schemas.openxmlformats.org/officeDocument/2006/relationships/hyperlink" Target="https://www.epa.gov/compliance/epas-audit-policy"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F2D43-78D1-4A78-8221-2130941D732C}"/>
              </a:ext>
            </a:extLst>
          </p:cNvPr>
          <p:cNvSpPr>
            <a:spLocks noGrp="1"/>
          </p:cNvSpPr>
          <p:nvPr>
            <p:ph type="title"/>
          </p:nvPr>
        </p:nvSpPr>
        <p:spPr>
          <a:xfrm>
            <a:off x="172720" y="212093"/>
            <a:ext cx="11877040" cy="1189988"/>
          </a:xfrm>
        </p:spPr>
        <p:txBody>
          <a:bodyPr>
            <a:normAutofit/>
          </a:bodyPr>
          <a:lstStyle/>
          <a:p>
            <a:pPr algn="ctr"/>
            <a:r>
              <a:rPr lang="en-US" sz="3200" dirty="0">
                <a:latin typeface="Times New Roman" panose="02020603050405020304" pitchFamily="18" charset="0"/>
                <a:cs typeface="Times New Roman" panose="02020603050405020304" pitchFamily="18" charset="0"/>
              </a:rPr>
              <a:t>The National Association of SARA Title III Program Officials (NASTTPO)</a:t>
            </a:r>
          </a:p>
        </p:txBody>
      </p:sp>
      <p:sp>
        <p:nvSpPr>
          <p:cNvPr id="3" name="Text Placeholder 2">
            <a:extLst>
              <a:ext uri="{FF2B5EF4-FFF2-40B4-BE49-F238E27FC236}">
                <a16:creationId xmlns:a16="http://schemas.microsoft.com/office/drawing/2014/main" id="{5743F4AB-F032-4D24-9686-A5B22EBA7D92}"/>
              </a:ext>
            </a:extLst>
          </p:cNvPr>
          <p:cNvSpPr>
            <a:spLocks noGrp="1"/>
          </p:cNvSpPr>
          <p:nvPr>
            <p:ph type="body" idx="1"/>
          </p:nvPr>
        </p:nvSpPr>
        <p:spPr>
          <a:xfrm>
            <a:off x="172721" y="2290814"/>
            <a:ext cx="4774664" cy="1366786"/>
          </a:xfrm>
        </p:spPr>
        <p:txBody>
          <a:bodyPr>
            <a:normAutofit/>
          </a:bodyPr>
          <a:lstStyle/>
          <a:p>
            <a:r>
              <a:rPr lang="en-US" dirty="0"/>
              <a:t>Len Wallace</a:t>
            </a:r>
          </a:p>
          <a:p>
            <a:r>
              <a:rPr lang="en-US" dirty="0"/>
              <a:t>US EPA Region 1 New England</a:t>
            </a:r>
          </a:p>
        </p:txBody>
      </p:sp>
      <p:sp>
        <p:nvSpPr>
          <p:cNvPr id="4" name="Content Placeholder 3">
            <a:extLst>
              <a:ext uri="{FF2B5EF4-FFF2-40B4-BE49-F238E27FC236}">
                <a16:creationId xmlns:a16="http://schemas.microsoft.com/office/drawing/2014/main" id="{D9B4A2ED-C31F-472B-BCC2-8ED8362ECC8F}"/>
              </a:ext>
            </a:extLst>
          </p:cNvPr>
          <p:cNvSpPr>
            <a:spLocks noGrp="1"/>
          </p:cNvSpPr>
          <p:nvPr>
            <p:ph sz="half" idx="2"/>
          </p:nvPr>
        </p:nvSpPr>
        <p:spPr>
          <a:xfrm>
            <a:off x="274320" y="4206239"/>
            <a:ext cx="5723255" cy="1983423"/>
          </a:xfrm>
        </p:spPr>
        <p:txBody>
          <a:bodyPr/>
          <a:lstStyle/>
          <a:p>
            <a:r>
              <a:rPr lang="en-US" dirty="0"/>
              <a:t>Emergency Planning and Community Right-to-Know Act (EPCRA) and how it’s changing</a:t>
            </a:r>
          </a:p>
        </p:txBody>
      </p:sp>
      <p:sp>
        <p:nvSpPr>
          <p:cNvPr id="5" name="Text Placeholder 4">
            <a:extLst>
              <a:ext uri="{FF2B5EF4-FFF2-40B4-BE49-F238E27FC236}">
                <a16:creationId xmlns:a16="http://schemas.microsoft.com/office/drawing/2014/main" id="{501987A3-953D-446D-94F6-37051BD0F66A}"/>
              </a:ext>
            </a:extLst>
          </p:cNvPr>
          <p:cNvSpPr>
            <a:spLocks noGrp="1"/>
          </p:cNvSpPr>
          <p:nvPr>
            <p:ph type="body" sz="quarter" idx="3"/>
          </p:nvPr>
        </p:nvSpPr>
        <p:spPr>
          <a:xfrm>
            <a:off x="6278880" y="1681162"/>
            <a:ext cx="5076508" cy="1478597"/>
          </a:xfrm>
        </p:spPr>
        <p:txBody>
          <a:bodyPr>
            <a:normAutofit/>
          </a:bodyPr>
          <a:lstStyle/>
          <a:p>
            <a:r>
              <a:rPr lang="en-US" dirty="0"/>
              <a:t>April 17,2023</a:t>
            </a:r>
          </a:p>
          <a:p>
            <a:r>
              <a:rPr lang="en-US" dirty="0"/>
              <a:t>1:00PM – 4:00 PM </a:t>
            </a:r>
          </a:p>
          <a:p>
            <a:endParaRPr lang="en-US" dirty="0"/>
          </a:p>
        </p:txBody>
      </p:sp>
      <p:pic>
        <p:nvPicPr>
          <p:cNvPr id="10" name="Content Placeholder 9">
            <a:extLst>
              <a:ext uri="{FF2B5EF4-FFF2-40B4-BE49-F238E27FC236}">
                <a16:creationId xmlns:a16="http://schemas.microsoft.com/office/drawing/2014/main" id="{9E9DE6A6-AB9C-4AF2-8235-5DC344C3104D}"/>
              </a:ext>
            </a:extLst>
          </p:cNvPr>
          <p:cNvPicPr>
            <a:picLocks noGrp="1" noChangeAspect="1"/>
          </p:cNvPicPr>
          <p:nvPr>
            <p:ph sz="quarter" idx="4"/>
          </p:nvPr>
        </p:nvPicPr>
        <p:blipFill>
          <a:blip r:embed="rId2"/>
          <a:stretch>
            <a:fillRect/>
          </a:stretch>
        </p:blipFill>
        <p:spPr>
          <a:xfrm>
            <a:off x="7172960" y="2778193"/>
            <a:ext cx="3911600" cy="3858343"/>
          </a:xfrm>
        </p:spPr>
      </p:pic>
    </p:spTree>
    <p:extLst>
      <p:ext uri="{BB962C8B-B14F-4D97-AF65-F5344CB8AC3E}">
        <p14:creationId xmlns:p14="http://schemas.microsoft.com/office/powerpoint/2010/main" val="10964347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FF13E5-36E6-4FCB-BF7F-AD4A5096FDDB}"/>
              </a:ext>
            </a:extLst>
          </p:cNvPr>
          <p:cNvPicPr>
            <a:picLocks noChangeAspect="1"/>
          </p:cNvPicPr>
          <p:nvPr/>
        </p:nvPicPr>
        <p:blipFill>
          <a:blip r:embed="rId2"/>
          <a:stretch>
            <a:fillRect/>
          </a:stretch>
        </p:blipFill>
        <p:spPr>
          <a:xfrm>
            <a:off x="2454210" y="233680"/>
            <a:ext cx="7512750" cy="6591715"/>
          </a:xfrm>
          <a:prstGeom prst="rect">
            <a:avLst/>
          </a:prstGeom>
        </p:spPr>
      </p:pic>
    </p:spTree>
    <p:extLst>
      <p:ext uri="{BB962C8B-B14F-4D97-AF65-F5344CB8AC3E}">
        <p14:creationId xmlns:p14="http://schemas.microsoft.com/office/powerpoint/2010/main" val="39974176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D8A16-5306-431C-83CF-ABA0E4140BDD}"/>
              </a:ext>
            </a:extLst>
          </p:cNvPr>
          <p:cNvSpPr>
            <a:spLocks noGrp="1"/>
          </p:cNvSpPr>
          <p:nvPr>
            <p:ph type="title"/>
          </p:nvPr>
        </p:nvSpPr>
        <p:spPr>
          <a:xfrm>
            <a:off x="269506" y="35335"/>
            <a:ext cx="11819825" cy="1033069"/>
          </a:xfrm>
        </p:spPr>
        <p:txBody>
          <a:bodyPr/>
          <a:lstStyle/>
          <a:p>
            <a:pPr algn="ctr"/>
            <a:r>
              <a:rPr lang="en-US" dirty="0">
                <a:latin typeface="Times New Roman" panose="02020603050405020304" pitchFamily="18" charset="0"/>
                <a:cs typeface="Times New Roman" panose="02020603050405020304" pitchFamily="18" charset="0"/>
              </a:rPr>
              <a:t>Chemicals in Your Community Guides</a:t>
            </a:r>
          </a:p>
        </p:txBody>
      </p:sp>
      <p:sp>
        <p:nvSpPr>
          <p:cNvPr id="3" name="Text Placeholder 2">
            <a:extLst>
              <a:ext uri="{FF2B5EF4-FFF2-40B4-BE49-F238E27FC236}">
                <a16:creationId xmlns:a16="http://schemas.microsoft.com/office/drawing/2014/main" id="{162EB493-2E3A-4E2F-A1A8-C8CACC6573E4}"/>
              </a:ext>
            </a:extLst>
          </p:cNvPr>
          <p:cNvSpPr>
            <a:spLocks noGrp="1"/>
          </p:cNvSpPr>
          <p:nvPr>
            <p:ph type="body" idx="1"/>
          </p:nvPr>
        </p:nvSpPr>
        <p:spPr>
          <a:xfrm>
            <a:off x="452388" y="1068404"/>
            <a:ext cx="5284269" cy="612759"/>
          </a:xfrm>
        </p:spPr>
        <p:txBody>
          <a:bodyPr>
            <a:normAutofit fontScale="55000" lnSpcReduction="20000"/>
          </a:bodyPr>
          <a:lstStyle/>
          <a:p>
            <a:r>
              <a:rPr lang="en-US" dirty="0"/>
              <a:t>September 15, 1988</a:t>
            </a:r>
          </a:p>
          <a:p>
            <a:r>
              <a:rPr lang="en-US" dirty="0"/>
              <a:t>Chemicals In Your Community: A Guide to EPCRA</a:t>
            </a:r>
          </a:p>
        </p:txBody>
      </p:sp>
      <p:pic>
        <p:nvPicPr>
          <p:cNvPr id="8" name="Content Placeholder 7">
            <a:extLst>
              <a:ext uri="{FF2B5EF4-FFF2-40B4-BE49-F238E27FC236}">
                <a16:creationId xmlns:a16="http://schemas.microsoft.com/office/drawing/2014/main" id="{C9D892A4-8BE4-4EFE-BA5E-E1E6775B5375}"/>
              </a:ext>
            </a:extLst>
          </p:cNvPr>
          <p:cNvPicPr>
            <a:picLocks noGrp="1" noChangeAspect="1"/>
          </p:cNvPicPr>
          <p:nvPr>
            <p:ph sz="half" idx="2"/>
          </p:nvPr>
        </p:nvPicPr>
        <p:blipFill>
          <a:blip r:embed="rId2"/>
          <a:stretch>
            <a:fillRect/>
          </a:stretch>
        </p:blipFill>
        <p:spPr>
          <a:xfrm>
            <a:off x="1317607" y="1681163"/>
            <a:ext cx="3287168" cy="5105782"/>
          </a:xfrm>
        </p:spPr>
      </p:pic>
      <p:sp>
        <p:nvSpPr>
          <p:cNvPr id="5" name="Text Placeholder 4">
            <a:extLst>
              <a:ext uri="{FF2B5EF4-FFF2-40B4-BE49-F238E27FC236}">
                <a16:creationId xmlns:a16="http://schemas.microsoft.com/office/drawing/2014/main" id="{DE76EEF0-49FC-4803-9439-28A8344005F6}"/>
              </a:ext>
            </a:extLst>
          </p:cNvPr>
          <p:cNvSpPr>
            <a:spLocks noGrp="1"/>
          </p:cNvSpPr>
          <p:nvPr>
            <p:ph type="body" sz="quarter" idx="3"/>
          </p:nvPr>
        </p:nvSpPr>
        <p:spPr>
          <a:xfrm>
            <a:off x="6096000" y="1068404"/>
            <a:ext cx="5284268" cy="612759"/>
          </a:xfrm>
        </p:spPr>
        <p:txBody>
          <a:bodyPr>
            <a:normAutofit fontScale="55000" lnSpcReduction="20000"/>
          </a:bodyPr>
          <a:lstStyle/>
          <a:p>
            <a:r>
              <a:rPr lang="en-US" dirty="0"/>
              <a:t>September 1989</a:t>
            </a:r>
          </a:p>
          <a:p>
            <a:r>
              <a:rPr lang="en-US" dirty="0"/>
              <a:t>When All Fails: Enforcement of EPCRA - A Self Help Manual for LEPCs</a:t>
            </a:r>
          </a:p>
        </p:txBody>
      </p:sp>
      <p:pic>
        <p:nvPicPr>
          <p:cNvPr id="10" name="Content Placeholder 9">
            <a:extLst>
              <a:ext uri="{FF2B5EF4-FFF2-40B4-BE49-F238E27FC236}">
                <a16:creationId xmlns:a16="http://schemas.microsoft.com/office/drawing/2014/main" id="{4F75C54D-8506-454C-9F15-F40161921D0F}"/>
              </a:ext>
            </a:extLst>
          </p:cNvPr>
          <p:cNvPicPr>
            <a:picLocks noGrp="1" noChangeAspect="1"/>
          </p:cNvPicPr>
          <p:nvPr>
            <p:ph sz="quarter" idx="4"/>
          </p:nvPr>
        </p:nvPicPr>
        <p:blipFill>
          <a:blip r:embed="rId3"/>
          <a:stretch>
            <a:fillRect/>
          </a:stretch>
        </p:blipFill>
        <p:spPr>
          <a:xfrm>
            <a:off x="7056782" y="1673354"/>
            <a:ext cx="3287167" cy="5149312"/>
          </a:xfrm>
        </p:spPr>
      </p:pic>
    </p:spTree>
    <p:extLst>
      <p:ext uri="{BB962C8B-B14F-4D97-AF65-F5344CB8AC3E}">
        <p14:creationId xmlns:p14="http://schemas.microsoft.com/office/powerpoint/2010/main" val="19675073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60B966-8088-4989-9792-65616F763DC7}"/>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3400" kern="1200" dirty="0">
                <a:solidFill>
                  <a:srgbClr val="FFFFFF"/>
                </a:solidFill>
                <a:latin typeface="+mj-lt"/>
                <a:ea typeface="+mj-ea"/>
                <a:cs typeface="+mj-cs"/>
              </a:rPr>
              <a:t>Chemicals in Your Community (December 1999)</a:t>
            </a:r>
            <a:br>
              <a:rPr lang="en-US" sz="3400" kern="1200" dirty="0">
                <a:solidFill>
                  <a:srgbClr val="FFFFFF"/>
                </a:solidFill>
                <a:latin typeface="+mj-lt"/>
                <a:ea typeface="+mj-ea"/>
                <a:cs typeface="+mj-cs"/>
              </a:rPr>
            </a:br>
            <a:br>
              <a:rPr lang="en-US" sz="3400" kern="1200" dirty="0">
                <a:solidFill>
                  <a:srgbClr val="FFFFFF"/>
                </a:solidFill>
                <a:latin typeface="+mj-lt"/>
                <a:ea typeface="+mj-ea"/>
                <a:cs typeface="+mj-cs"/>
              </a:rPr>
            </a:br>
            <a:r>
              <a:rPr lang="en-US" sz="3400" kern="1200" dirty="0">
                <a:solidFill>
                  <a:srgbClr val="FFFFFF"/>
                </a:solidFill>
                <a:latin typeface="+mj-lt"/>
                <a:ea typeface="+mj-ea"/>
                <a:cs typeface="+mj-cs"/>
              </a:rPr>
              <a:t>https://www.epa.gov/sites/default/files/2013-08/documents/chemicals_in_your_community.pdf</a:t>
            </a:r>
          </a:p>
        </p:txBody>
      </p:sp>
      <p:pic>
        <p:nvPicPr>
          <p:cNvPr id="5" name="Content Placeholder 4">
            <a:extLst>
              <a:ext uri="{FF2B5EF4-FFF2-40B4-BE49-F238E27FC236}">
                <a16:creationId xmlns:a16="http://schemas.microsoft.com/office/drawing/2014/main" id="{2D94E131-CBA8-461E-BAEB-1BBEDDB7DC06}"/>
              </a:ext>
            </a:extLst>
          </p:cNvPr>
          <p:cNvPicPr>
            <a:picLocks noGrp="1" noChangeAspect="1"/>
          </p:cNvPicPr>
          <p:nvPr>
            <p:ph idx="1"/>
          </p:nvPr>
        </p:nvPicPr>
        <p:blipFill>
          <a:blip r:embed="rId2"/>
          <a:stretch>
            <a:fillRect/>
          </a:stretch>
        </p:blipFill>
        <p:spPr>
          <a:xfrm>
            <a:off x="6096000" y="109705"/>
            <a:ext cx="4645571" cy="6612912"/>
          </a:xfrm>
          <a:prstGeom prst="rect">
            <a:avLst/>
          </a:prstGeom>
        </p:spPr>
      </p:pic>
    </p:spTree>
    <p:extLst>
      <p:ext uri="{BB962C8B-B14F-4D97-AF65-F5344CB8AC3E}">
        <p14:creationId xmlns:p14="http://schemas.microsoft.com/office/powerpoint/2010/main" val="34841914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0164B4C-9E9D-402E-B35E-842CD7301355}"/>
              </a:ext>
            </a:extLst>
          </p:cNvPr>
          <p:cNvSpPr>
            <a:spLocks noGrp="1"/>
          </p:cNvSpPr>
          <p:nvPr>
            <p:ph type="sldNum" sz="quarter" idx="12"/>
          </p:nvPr>
        </p:nvSpPr>
        <p:spPr/>
        <p:txBody>
          <a:bodyPr/>
          <a:lstStyle/>
          <a:p>
            <a:pPr>
              <a:defRPr/>
            </a:pPr>
            <a:fld id="{E5829254-E2A5-4E9F-B4D3-8648BD9DFBDE}" type="slidenum">
              <a:rPr lang="en-US" smtClean="0"/>
              <a:pPr>
                <a:defRPr/>
              </a:pPr>
              <a:t>13</a:t>
            </a:fld>
            <a:endParaRPr lang="en-US"/>
          </a:p>
        </p:txBody>
      </p:sp>
      <p:pic>
        <p:nvPicPr>
          <p:cNvPr id="8" name="Content Placeholder 7">
            <a:extLst>
              <a:ext uri="{FF2B5EF4-FFF2-40B4-BE49-F238E27FC236}">
                <a16:creationId xmlns:a16="http://schemas.microsoft.com/office/drawing/2014/main" id="{C70AFE5A-5FCB-4206-8C82-1F2B5A112FF6}"/>
              </a:ext>
            </a:extLst>
          </p:cNvPr>
          <p:cNvPicPr>
            <a:picLocks noGrp="1" noChangeAspect="1"/>
          </p:cNvPicPr>
          <p:nvPr>
            <p:ph idx="4294967295"/>
          </p:nvPr>
        </p:nvPicPr>
        <p:blipFill>
          <a:blip r:embed="rId2"/>
          <a:stretch>
            <a:fillRect/>
          </a:stretch>
        </p:blipFill>
        <p:spPr>
          <a:xfrm>
            <a:off x="3452496" y="147145"/>
            <a:ext cx="5158104" cy="6619485"/>
          </a:xfrm>
        </p:spPr>
      </p:pic>
    </p:spTree>
    <p:extLst>
      <p:ext uri="{BB962C8B-B14F-4D97-AF65-F5344CB8AC3E}">
        <p14:creationId xmlns:p14="http://schemas.microsoft.com/office/powerpoint/2010/main" val="22859347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ctrTitle" sz="quarter"/>
          </p:nvPr>
        </p:nvSpPr>
        <p:spPr>
          <a:xfrm>
            <a:off x="2133600" y="76200"/>
            <a:ext cx="7772400" cy="900604"/>
          </a:xfrm>
        </p:spPr>
        <p:txBody>
          <a:bodyPr/>
          <a:lstStyle/>
          <a:p>
            <a:pPr eaLnBrk="1" hangingPunct="1">
              <a:defRPr/>
            </a:pPr>
            <a:r>
              <a:rPr lang="en-US" sz="4400" dirty="0">
                <a:latin typeface="Verdana" pitchFamily="34" charset="0"/>
                <a:ea typeface="ＭＳ Ｐゴシック" charset="-128"/>
              </a:rPr>
              <a:t>CAMEO</a:t>
            </a:r>
          </a:p>
        </p:txBody>
      </p:sp>
      <p:sp>
        <p:nvSpPr>
          <p:cNvPr id="22531" name="Rectangle 3"/>
          <p:cNvSpPr>
            <a:spLocks noGrp="1" noChangeArrowheads="1"/>
          </p:cNvSpPr>
          <p:nvPr>
            <p:ph type="subTitle" sz="quarter" idx="1"/>
          </p:nvPr>
        </p:nvSpPr>
        <p:spPr>
          <a:xfrm>
            <a:off x="86626" y="976804"/>
            <a:ext cx="12105373" cy="1361413"/>
          </a:xfrm>
        </p:spPr>
        <p:txBody>
          <a:bodyPr/>
          <a:lstStyle/>
          <a:p>
            <a:pPr eaLnBrk="1" hangingPunct="1">
              <a:defRPr/>
            </a:pPr>
            <a:r>
              <a:rPr lang="en-US" sz="2400" dirty="0">
                <a:ea typeface="+mn-ea"/>
                <a:cs typeface="+mn-cs"/>
              </a:rPr>
              <a:t>Computer-Aided Management of Emergency Operations</a:t>
            </a:r>
          </a:p>
          <a:p>
            <a:pPr eaLnBrk="1" hangingPunct="1">
              <a:defRPr/>
            </a:pPr>
            <a:r>
              <a:rPr lang="en-US" sz="2400" dirty="0">
                <a:ea typeface="+mn-ea"/>
                <a:cs typeface="+mn-cs"/>
              </a:rPr>
              <a:t>Since 1988</a:t>
            </a:r>
          </a:p>
          <a:p>
            <a:pPr eaLnBrk="1" hangingPunct="1">
              <a:defRPr/>
            </a:pPr>
            <a:r>
              <a:rPr lang="en-US" sz="2200" dirty="0">
                <a:ea typeface="+mn-ea"/>
                <a:cs typeface="+mn-cs"/>
              </a:rPr>
              <a:t>A suite of software and database tools for emergency planning and emergency response</a:t>
            </a:r>
          </a:p>
          <a:p>
            <a:pPr eaLnBrk="1" hangingPunct="1">
              <a:defRPr/>
            </a:pPr>
            <a:endParaRPr lang="en-US" sz="1600" dirty="0">
              <a:ea typeface="+mn-ea"/>
              <a:cs typeface="+mn-cs"/>
            </a:endParaRPr>
          </a:p>
          <a:p>
            <a:pPr eaLnBrk="1" hangingPunct="1">
              <a:defRPr/>
            </a:pPr>
            <a:endParaRPr lang="en-US" sz="1600" dirty="0">
              <a:ea typeface="+mn-ea"/>
              <a:cs typeface="+mn-cs"/>
            </a:endParaRPr>
          </a:p>
          <a:p>
            <a:pPr eaLnBrk="1" hangingPunct="1">
              <a:defRPr/>
            </a:pPr>
            <a:endParaRPr lang="en-US" sz="1600" dirty="0">
              <a:ea typeface="+mn-ea"/>
              <a:cs typeface="+mn-cs"/>
            </a:endParaRPr>
          </a:p>
          <a:p>
            <a:pPr eaLnBrk="1" hangingPunct="1">
              <a:defRPr/>
            </a:pPr>
            <a:endParaRPr lang="en-US" sz="1600" dirty="0">
              <a:ea typeface="+mn-ea"/>
              <a:cs typeface="+mn-cs"/>
            </a:endParaRPr>
          </a:p>
        </p:txBody>
      </p:sp>
      <p:sp>
        <p:nvSpPr>
          <p:cNvPr id="22532" name="Rectangle 4"/>
          <p:cNvSpPr>
            <a:spLocks noChangeArrowheads="1"/>
          </p:cNvSpPr>
          <p:nvPr/>
        </p:nvSpPr>
        <p:spPr bwMode="auto">
          <a:xfrm>
            <a:off x="6950076" y="285750"/>
            <a:ext cx="441325" cy="40005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defRPr/>
            </a:pPr>
            <a:r>
              <a:rPr lang="en-US" sz="2000">
                <a:solidFill>
                  <a:srgbClr val="FFFFCC"/>
                </a:solidFill>
                <a:effectLst>
                  <a:outerShdw blurRad="38100" dist="38100" dir="2700000" algn="tl">
                    <a:srgbClr val="000000"/>
                  </a:outerShdw>
                </a:effectLst>
                <a:latin typeface="Verdana" pitchFamily="34" charset="0"/>
                <a:ea typeface="ＭＳ Ｐゴシック" charset="-128"/>
              </a:rPr>
              <a:t>®</a:t>
            </a:r>
          </a:p>
        </p:txBody>
      </p:sp>
      <p:grpSp>
        <p:nvGrpSpPr>
          <p:cNvPr id="5" name="Group 4">
            <a:extLst>
              <a:ext uri="{FF2B5EF4-FFF2-40B4-BE49-F238E27FC236}">
                <a16:creationId xmlns:a16="http://schemas.microsoft.com/office/drawing/2014/main" id="{30C58058-3B2B-4120-B108-ACC5183C7988}"/>
              </a:ext>
            </a:extLst>
          </p:cNvPr>
          <p:cNvGrpSpPr>
            <a:grpSpLocks/>
          </p:cNvGrpSpPr>
          <p:nvPr/>
        </p:nvGrpSpPr>
        <p:grpSpPr bwMode="auto">
          <a:xfrm>
            <a:off x="259883" y="2338217"/>
            <a:ext cx="11531064" cy="4091459"/>
            <a:chOff x="422275" y="1995488"/>
            <a:chExt cx="8264525" cy="3379787"/>
          </a:xfrm>
        </p:grpSpPr>
        <p:grpSp>
          <p:nvGrpSpPr>
            <p:cNvPr id="6" name="Group 5">
              <a:extLst>
                <a:ext uri="{FF2B5EF4-FFF2-40B4-BE49-F238E27FC236}">
                  <a16:creationId xmlns:a16="http://schemas.microsoft.com/office/drawing/2014/main" id="{3DBE2DA0-8E74-46CA-8048-C5DFB83E26ED}"/>
                </a:ext>
              </a:extLst>
            </p:cNvPr>
            <p:cNvGrpSpPr>
              <a:grpSpLocks/>
            </p:cNvGrpSpPr>
            <p:nvPr/>
          </p:nvGrpSpPr>
          <p:grpSpPr bwMode="auto">
            <a:xfrm>
              <a:off x="422275" y="1995488"/>
              <a:ext cx="8264525" cy="3378200"/>
              <a:chOff x="422275" y="1995488"/>
              <a:chExt cx="8264525" cy="3378199"/>
            </a:xfrm>
          </p:grpSpPr>
          <p:pic>
            <p:nvPicPr>
              <p:cNvPr id="8" name="Picture 40">
                <a:extLst>
                  <a:ext uri="{FF2B5EF4-FFF2-40B4-BE49-F238E27FC236}">
                    <a16:creationId xmlns:a16="http://schemas.microsoft.com/office/drawing/2014/main" id="{5986409B-C63C-4A04-81BA-9FE011617A8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73595" y="1995488"/>
                <a:ext cx="1733333" cy="1304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2">
                <a:extLst>
                  <a:ext uri="{FF2B5EF4-FFF2-40B4-BE49-F238E27FC236}">
                    <a16:creationId xmlns:a16="http://schemas.microsoft.com/office/drawing/2014/main" id="{13DA1E01-31F1-4D65-A759-983E968663C4}"/>
                  </a:ext>
                </a:extLst>
              </p:cNvPr>
              <p:cNvGrpSpPr>
                <a:grpSpLocks/>
              </p:cNvGrpSpPr>
              <p:nvPr/>
            </p:nvGrpSpPr>
            <p:grpSpPr bwMode="auto">
              <a:xfrm>
                <a:off x="422275" y="2909888"/>
                <a:ext cx="8264525" cy="2463799"/>
                <a:chOff x="422275" y="3212668"/>
                <a:chExt cx="8264525" cy="2464231"/>
              </a:xfrm>
            </p:grpSpPr>
            <p:grpSp>
              <p:nvGrpSpPr>
                <p:cNvPr id="10" name="Group 56">
                  <a:extLst>
                    <a:ext uri="{FF2B5EF4-FFF2-40B4-BE49-F238E27FC236}">
                      <a16:creationId xmlns:a16="http://schemas.microsoft.com/office/drawing/2014/main" id="{071D0E31-AFC9-4509-A859-6D4029F53581}"/>
                    </a:ext>
                  </a:extLst>
                </p:cNvPr>
                <p:cNvGrpSpPr>
                  <a:grpSpLocks/>
                </p:cNvGrpSpPr>
                <p:nvPr/>
              </p:nvGrpSpPr>
              <p:grpSpPr bwMode="auto">
                <a:xfrm>
                  <a:off x="2472063" y="4603750"/>
                  <a:ext cx="1173168" cy="1062037"/>
                  <a:chOff x="2430780" y="5110163"/>
                  <a:chExt cx="1173163" cy="1062037"/>
                </a:xfrm>
              </p:grpSpPr>
              <p:pic>
                <p:nvPicPr>
                  <p:cNvPr id="26" name="Picture 13">
                    <a:extLst>
                      <a:ext uri="{FF2B5EF4-FFF2-40B4-BE49-F238E27FC236}">
                        <a16:creationId xmlns:a16="http://schemas.microsoft.com/office/drawing/2014/main" id="{EA7D479F-3E6C-43F2-8DB1-467E597C34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696"/>
                  <a:stretch>
                    <a:fillRect/>
                  </a:stretch>
                </p:blipFill>
                <p:spPr bwMode="auto">
                  <a:xfrm>
                    <a:off x="2590800" y="5414963"/>
                    <a:ext cx="762000" cy="757237"/>
                  </a:xfrm>
                  <a:prstGeom prst="rect">
                    <a:avLst/>
                  </a:prstGeom>
                  <a:noFill/>
                  <a:ln w="127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 name="Text Box 22">
                    <a:extLst>
                      <a:ext uri="{FF2B5EF4-FFF2-40B4-BE49-F238E27FC236}">
                        <a16:creationId xmlns:a16="http://schemas.microsoft.com/office/drawing/2014/main" id="{5D6EC280-6FCE-44D2-8990-DC8052145623}"/>
                      </a:ext>
                    </a:extLst>
                  </p:cNvPr>
                  <p:cNvSpPr txBox="1">
                    <a:spLocks noChangeArrowheads="1"/>
                  </p:cNvSpPr>
                  <p:nvPr/>
                </p:nvSpPr>
                <p:spPr bwMode="auto">
                  <a:xfrm>
                    <a:off x="2430780" y="5110163"/>
                    <a:ext cx="11731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None/>
                    </a:pPr>
                    <a:r>
                      <a:rPr lang="en-US" altLang="en-US" sz="1600" b="1">
                        <a:solidFill>
                          <a:srgbClr val="0099CC"/>
                        </a:solidFill>
                        <a:latin typeface="Arial" panose="020B0604020202020204" pitchFamily="34" charset="0"/>
                        <a:ea typeface="ＭＳ Ｐゴシック" panose="020B0600070205080204" pitchFamily="34" charset="-128"/>
                      </a:rPr>
                      <a:t> ALOHA</a:t>
                    </a:r>
                    <a:r>
                      <a:rPr lang="en-US" altLang="en-US" sz="1600" b="1" baseline="40000">
                        <a:solidFill>
                          <a:srgbClr val="0099CC"/>
                        </a:solidFill>
                        <a:latin typeface="Arial" panose="020B0604020202020204" pitchFamily="34" charset="0"/>
                        <a:ea typeface="ＭＳ Ｐゴシック" panose="020B0600070205080204" pitchFamily="34" charset="-128"/>
                      </a:rPr>
                      <a:t>®</a:t>
                    </a:r>
                  </a:p>
                </p:txBody>
              </p:sp>
            </p:grpSp>
            <p:grpSp>
              <p:nvGrpSpPr>
                <p:cNvPr id="11" name="Group 23">
                  <a:extLst>
                    <a:ext uri="{FF2B5EF4-FFF2-40B4-BE49-F238E27FC236}">
                      <a16:creationId xmlns:a16="http://schemas.microsoft.com/office/drawing/2014/main" id="{E9B3E112-434F-42D6-B7C4-5091242717C0}"/>
                    </a:ext>
                  </a:extLst>
                </p:cNvPr>
                <p:cNvGrpSpPr>
                  <a:grpSpLocks/>
                </p:cNvGrpSpPr>
                <p:nvPr/>
              </p:nvGrpSpPr>
              <p:grpSpPr bwMode="auto">
                <a:xfrm>
                  <a:off x="5461385" y="4522583"/>
                  <a:ext cx="1907467" cy="1143204"/>
                  <a:chOff x="4696188" y="3733596"/>
                  <a:chExt cx="1907459" cy="1143204"/>
                </a:xfrm>
              </p:grpSpPr>
              <p:pic>
                <p:nvPicPr>
                  <p:cNvPr id="24" name="Picture 16">
                    <a:extLst>
                      <a:ext uri="{FF2B5EF4-FFF2-40B4-BE49-F238E27FC236}">
                        <a16:creationId xmlns:a16="http://schemas.microsoft.com/office/drawing/2014/main" id="{A517C7A2-F0FC-411A-87DA-C94F6390878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34002" y="4114800"/>
                    <a:ext cx="761997" cy="762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5" name="Text Box 28">
                    <a:extLst>
                      <a:ext uri="{FF2B5EF4-FFF2-40B4-BE49-F238E27FC236}">
                        <a16:creationId xmlns:a16="http://schemas.microsoft.com/office/drawing/2014/main" id="{989DF861-E568-41AA-A082-E2D89D6C5F21}"/>
                      </a:ext>
                    </a:extLst>
                  </p:cNvPr>
                  <p:cNvSpPr txBox="1">
                    <a:spLocks noChangeArrowheads="1"/>
                  </p:cNvSpPr>
                  <p:nvPr/>
                </p:nvSpPr>
                <p:spPr bwMode="auto">
                  <a:xfrm>
                    <a:off x="4696188" y="3733596"/>
                    <a:ext cx="1907459" cy="354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None/>
                    </a:pPr>
                    <a:r>
                      <a:rPr lang="en-US" altLang="en-US" sz="1600" b="1" dirty="0">
                        <a:solidFill>
                          <a:srgbClr val="0099CC"/>
                        </a:solidFill>
                        <a:latin typeface="Arial" panose="020B0604020202020204" pitchFamily="34" charset="0"/>
                        <a:ea typeface="ＭＳ Ｐゴシック" panose="020B0600070205080204" pitchFamily="34" charset="-128"/>
                      </a:rPr>
                      <a:t>CAMEO</a:t>
                    </a:r>
                    <a:r>
                      <a:rPr lang="en-US" altLang="en-US" sz="1600" b="1" i="1" dirty="0">
                        <a:solidFill>
                          <a:srgbClr val="0099CC"/>
                        </a:solidFill>
                        <a:latin typeface="Arial" panose="020B0604020202020204" pitchFamily="34" charset="0"/>
                        <a:ea typeface="ＭＳ Ｐゴシック" panose="020B0600070205080204" pitchFamily="34" charset="-128"/>
                      </a:rPr>
                      <a:t> Data Manager</a:t>
                    </a:r>
                    <a:endParaRPr lang="en-US" altLang="en-US" sz="1600" b="1" dirty="0">
                      <a:solidFill>
                        <a:srgbClr val="0099CC"/>
                      </a:solidFill>
                      <a:latin typeface="Arial" panose="020B0604020202020204" pitchFamily="34" charset="0"/>
                      <a:ea typeface="ＭＳ Ｐゴシック" panose="020B0600070205080204" pitchFamily="34" charset="-128"/>
                    </a:endParaRPr>
                  </a:p>
                </p:txBody>
              </p:sp>
            </p:grpSp>
            <p:sp>
              <p:nvSpPr>
                <p:cNvPr id="12" name="Text Box 28">
                  <a:extLst>
                    <a:ext uri="{FF2B5EF4-FFF2-40B4-BE49-F238E27FC236}">
                      <a16:creationId xmlns:a16="http://schemas.microsoft.com/office/drawing/2014/main" id="{D254E016-45B8-4361-BD10-7461CA5936C6}"/>
                    </a:ext>
                  </a:extLst>
                </p:cNvPr>
                <p:cNvSpPr txBox="1">
                  <a:spLocks noChangeArrowheads="1"/>
                </p:cNvSpPr>
                <p:nvPr/>
              </p:nvSpPr>
              <p:spPr bwMode="auto">
                <a:xfrm>
                  <a:off x="7619996" y="4346572"/>
                  <a:ext cx="106680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None/>
                  </a:pPr>
                  <a:r>
                    <a:rPr lang="en-US" altLang="en-US" sz="1600" b="1">
                      <a:solidFill>
                        <a:srgbClr val="0099CC"/>
                      </a:solidFill>
                      <a:latin typeface="Arial" panose="020B0604020202020204" pitchFamily="34" charset="0"/>
                      <a:ea typeface="ＭＳ Ｐゴシック" panose="020B0600070205080204" pitchFamily="34" charset="-128"/>
                    </a:rPr>
                    <a:t>  Tier2     Submit</a:t>
                  </a:r>
                  <a:r>
                    <a:rPr lang="en-US" altLang="en-US" sz="1400" b="1">
                      <a:solidFill>
                        <a:srgbClr val="0099CC"/>
                      </a:solidFill>
                      <a:latin typeface="Arial" panose="020B0604020202020204" pitchFamily="34" charset="0"/>
                      <a:ea typeface="ＭＳ Ｐゴシック" panose="020B0600070205080204" pitchFamily="34" charset="-128"/>
                    </a:rPr>
                    <a:t>™</a:t>
                  </a:r>
                </a:p>
              </p:txBody>
            </p:sp>
            <p:cxnSp>
              <p:nvCxnSpPr>
                <p:cNvPr id="13" name="Straight Arrow Connector 12">
                  <a:extLst>
                    <a:ext uri="{FF2B5EF4-FFF2-40B4-BE49-F238E27FC236}">
                      <a16:creationId xmlns:a16="http://schemas.microsoft.com/office/drawing/2014/main" id="{0558B402-BC64-4EC8-89CC-50A93972D3AE}"/>
                    </a:ext>
                  </a:extLst>
                </p:cNvPr>
                <p:cNvCxnSpPr/>
                <p:nvPr/>
              </p:nvCxnSpPr>
              <p:spPr bwMode="auto">
                <a:xfrm>
                  <a:off x="4613275" y="3669948"/>
                  <a:ext cx="0" cy="778011"/>
                </a:xfrm>
                <a:prstGeom prst="straightConnector1">
                  <a:avLst/>
                </a:prstGeom>
                <a:ln w="38100">
                  <a:solidFill>
                    <a:srgbClr val="0099CC"/>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722EA6A-5A6D-44B0-BF03-009A353B7221}"/>
                    </a:ext>
                  </a:extLst>
                </p:cNvPr>
                <p:cNvCxnSpPr/>
                <p:nvPr/>
              </p:nvCxnSpPr>
              <p:spPr bwMode="auto">
                <a:xfrm flipH="1">
                  <a:off x="3013075" y="3517521"/>
                  <a:ext cx="990600" cy="1005063"/>
                </a:xfrm>
                <a:prstGeom prst="straightConnector1">
                  <a:avLst/>
                </a:prstGeom>
                <a:ln w="38100">
                  <a:solidFill>
                    <a:srgbClr val="0099CC"/>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4866A7F-8D6B-4F89-BB7D-F014D8B25CCB}"/>
                    </a:ext>
                  </a:extLst>
                </p:cNvPr>
                <p:cNvCxnSpPr/>
                <p:nvPr/>
              </p:nvCxnSpPr>
              <p:spPr bwMode="auto">
                <a:xfrm>
                  <a:off x="5302250" y="3517521"/>
                  <a:ext cx="987425" cy="1005063"/>
                </a:xfrm>
                <a:prstGeom prst="straightConnector1">
                  <a:avLst/>
                </a:prstGeom>
                <a:ln w="38100">
                  <a:solidFill>
                    <a:srgbClr val="0099CC"/>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14B57BB-9BAD-4B9C-8DF7-E2FF1EB3C2D7}"/>
                    </a:ext>
                  </a:extLst>
                </p:cNvPr>
                <p:cNvCxnSpPr/>
                <p:nvPr/>
              </p:nvCxnSpPr>
              <p:spPr bwMode="auto">
                <a:xfrm flipH="1">
                  <a:off x="1641475" y="3212668"/>
                  <a:ext cx="2049463" cy="1233703"/>
                </a:xfrm>
                <a:prstGeom prst="straightConnector1">
                  <a:avLst/>
                </a:prstGeom>
                <a:ln w="38100">
                  <a:solidFill>
                    <a:srgbClr val="0099CC"/>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92799FC-EE43-4B4B-BAE9-CE4E8773B8E1}"/>
                    </a:ext>
                  </a:extLst>
                </p:cNvPr>
                <p:cNvCxnSpPr/>
                <p:nvPr/>
              </p:nvCxnSpPr>
              <p:spPr bwMode="auto">
                <a:xfrm>
                  <a:off x="5603875" y="3212668"/>
                  <a:ext cx="2057400" cy="1233703"/>
                </a:xfrm>
                <a:prstGeom prst="straightConnector1">
                  <a:avLst/>
                </a:prstGeom>
                <a:ln w="38100">
                  <a:solidFill>
                    <a:srgbClr val="0099CC"/>
                  </a:solidFill>
                  <a:tailEnd type="arrow"/>
                </a:ln>
              </p:spPr>
              <p:style>
                <a:lnRef idx="1">
                  <a:schemeClr val="accent1"/>
                </a:lnRef>
                <a:fillRef idx="0">
                  <a:schemeClr val="accent1"/>
                </a:fillRef>
                <a:effectRef idx="0">
                  <a:schemeClr val="accent1"/>
                </a:effectRef>
                <a:fontRef idx="minor">
                  <a:schemeClr val="tx1"/>
                </a:fontRef>
              </p:style>
            </p:cxnSp>
            <p:grpSp>
              <p:nvGrpSpPr>
                <p:cNvPr id="18" name="Group 55">
                  <a:extLst>
                    <a:ext uri="{FF2B5EF4-FFF2-40B4-BE49-F238E27FC236}">
                      <a16:creationId xmlns:a16="http://schemas.microsoft.com/office/drawing/2014/main" id="{8F2CA629-4C32-4DEB-BA05-9717A1F855F1}"/>
                    </a:ext>
                  </a:extLst>
                </p:cNvPr>
                <p:cNvGrpSpPr>
                  <a:grpSpLocks/>
                </p:cNvGrpSpPr>
                <p:nvPr/>
              </p:nvGrpSpPr>
              <p:grpSpPr bwMode="auto">
                <a:xfrm>
                  <a:off x="4083078" y="4610099"/>
                  <a:ext cx="1327122" cy="1066800"/>
                  <a:chOff x="4041697" y="5116411"/>
                  <a:chExt cx="1327117" cy="1066799"/>
                </a:xfrm>
              </p:grpSpPr>
              <p:sp>
                <p:nvSpPr>
                  <p:cNvPr id="22" name="Text Box 28">
                    <a:extLst>
                      <a:ext uri="{FF2B5EF4-FFF2-40B4-BE49-F238E27FC236}">
                        <a16:creationId xmlns:a16="http://schemas.microsoft.com/office/drawing/2014/main" id="{D27BBB03-EAB2-4048-B0D3-F2981C656330}"/>
                      </a:ext>
                    </a:extLst>
                  </p:cNvPr>
                  <p:cNvSpPr txBox="1">
                    <a:spLocks noChangeArrowheads="1"/>
                  </p:cNvSpPr>
                  <p:nvPr/>
                </p:nvSpPr>
                <p:spPr bwMode="auto">
                  <a:xfrm>
                    <a:off x="4041697" y="5116411"/>
                    <a:ext cx="132711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None/>
                    </a:pPr>
                    <a:r>
                      <a:rPr lang="en-US" altLang="en-US" sz="1600" b="1">
                        <a:solidFill>
                          <a:srgbClr val="0099CC"/>
                        </a:solidFill>
                        <a:latin typeface="Arial" panose="020B0604020202020204" pitchFamily="34" charset="0"/>
                        <a:ea typeface="ＭＳ Ｐゴシック" panose="020B0600070205080204" pitchFamily="34" charset="-128"/>
                      </a:rPr>
                      <a:t>MARPLOT</a:t>
                    </a:r>
                    <a:r>
                      <a:rPr lang="en-US" altLang="en-US" sz="1600" b="1" baseline="40000">
                        <a:solidFill>
                          <a:srgbClr val="0099CC"/>
                        </a:solidFill>
                        <a:latin typeface="Arial" panose="020B0604020202020204" pitchFamily="34" charset="0"/>
                        <a:ea typeface="ＭＳ Ｐゴシック" panose="020B0600070205080204" pitchFamily="34" charset="-128"/>
                      </a:rPr>
                      <a:t> ®</a:t>
                    </a:r>
                    <a:endParaRPr lang="en-US" altLang="en-US" sz="1600" b="1">
                      <a:solidFill>
                        <a:srgbClr val="0099CC"/>
                      </a:solidFill>
                      <a:latin typeface="Arial" panose="020B0604020202020204" pitchFamily="34" charset="0"/>
                      <a:ea typeface="ＭＳ Ｐゴシック" panose="020B0600070205080204" pitchFamily="34" charset="-128"/>
                    </a:endParaRPr>
                  </a:p>
                </p:txBody>
              </p:sp>
              <p:pic>
                <p:nvPicPr>
                  <p:cNvPr id="23" name="Picture 6">
                    <a:extLst>
                      <a:ext uri="{FF2B5EF4-FFF2-40B4-BE49-F238E27FC236}">
                        <a16:creationId xmlns:a16="http://schemas.microsoft.com/office/drawing/2014/main" id="{687CA624-7DAA-4559-A2F4-3603CCD9F10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70283" y="5421210"/>
                    <a:ext cx="762000" cy="76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19" name="Group 53">
                  <a:extLst>
                    <a:ext uri="{FF2B5EF4-FFF2-40B4-BE49-F238E27FC236}">
                      <a16:creationId xmlns:a16="http://schemas.microsoft.com/office/drawing/2014/main" id="{056BDB76-F4F1-4467-A71A-643279EC82D0}"/>
                    </a:ext>
                  </a:extLst>
                </p:cNvPr>
                <p:cNvGrpSpPr>
                  <a:grpSpLocks/>
                </p:cNvGrpSpPr>
                <p:nvPr/>
              </p:nvGrpSpPr>
              <p:grpSpPr bwMode="auto">
                <a:xfrm>
                  <a:off x="422275" y="4346575"/>
                  <a:ext cx="1524006" cy="1319212"/>
                  <a:chOff x="381000" y="4852988"/>
                  <a:chExt cx="1524000" cy="1319211"/>
                </a:xfrm>
              </p:grpSpPr>
              <p:sp>
                <p:nvSpPr>
                  <p:cNvPr id="20" name="Text Box 23">
                    <a:extLst>
                      <a:ext uri="{FF2B5EF4-FFF2-40B4-BE49-F238E27FC236}">
                        <a16:creationId xmlns:a16="http://schemas.microsoft.com/office/drawing/2014/main" id="{3B13D92F-F4C5-4001-AEF0-C30D97EB48A9}"/>
                      </a:ext>
                    </a:extLst>
                  </p:cNvPr>
                  <p:cNvSpPr txBox="1">
                    <a:spLocks noChangeArrowheads="1"/>
                  </p:cNvSpPr>
                  <p:nvPr/>
                </p:nvSpPr>
                <p:spPr bwMode="auto">
                  <a:xfrm>
                    <a:off x="381000" y="4852988"/>
                    <a:ext cx="1524000" cy="584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50000"/>
                      </a:spcBef>
                      <a:spcAft>
                        <a:spcPct val="0"/>
                      </a:spcAft>
                      <a:buNone/>
                    </a:pPr>
                    <a:r>
                      <a:rPr lang="en-US" altLang="en-US" sz="1600" b="1">
                        <a:solidFill>
                          <a:srgbClr val="0099CC"/>
                        </a:solidFill>
                        <a:latin typeface="Arial" panose="020B0604020202020204" pitchFamily="34" charset="0"/>
                        <a:ea typeface="ＭＳ Ｐゴシック" panose="020B0600070205080204" pitchFamily="34" charset="-128"/>
                      </a:rPr>
                      <a:t>CAMEO Chemicals</a:t>
                    </a:r>
                  </a:p>
                </p:txBody>
              </p:sp>
              <p:pic>
                <p:nvPicPr>
                  <p:cNvPr id="21" name="Picture 52">
                    <a:extLst>
                      <a:ext uri="{FF2B5EF4-FFF2-40B4-BE49-F238E27FC236}">
                        <a16:creationId xmlns:a16="http://schemas.microsoft.com/office/drawing/2014/main" id="{4C9336CD-6EA4-4EBE-9275-FCE4CCAE26C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84023" y="5423252"/>
                    <a:ext cx="748947" cy="74894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grpSp>
        <p:pic>
          <p:nvPicPr>
            <p:cNvPr id="7" name="Picture 4">
              <a:extLst>
                <a:ext uri="{FF2B5EF4-FFF2-40B4-BE49-F238E27FC236}">
                  <a16:creationId xmlns:a16="http://schemas.microsoft.com/office/drawing/2014/main" id="{E5F3786E-98FA-4536-ABEE-995DF1A93B8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748588" y="4587875"/>
              <a:ext cx="785812"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CB4E1-B2E4-45DE-85F8-DBEE2623DEF1}"/>
              </a:ext>
            </a:extLst>
          </p:cNvPr>
          <p:cNvSpPr>
            <a:spLocks noGrp="1"/>
          </p:cNvSpPr>
          <p:nvPr>
            <p:ph type="title"/>
          </p:nvPr>
        </p:nvSpPr>
        <p:spPr>
          <a:xfrm>
            <a:off x="115503" y="163629"/>
            <a:ext cx="11925701" cy="1527060"/>
          </a:xfrm>
        </p:spPr>
        <p:txBody>
          <a:bodyPr>
            <a:normAutofit/>
          </a:bodyPr>
          <a:lstStyle/>
          <a:p>
            <a:pPr algn="ctr"/>
            <a:r>
              <a:rPr lang="en-US" dirty="0"/>
              <a:t>EPCRA Section 303 </a:t>
            </a:r>
            <a:br>
              <a:rPr lang="en-US" dirty="0"/>
            </a:br>
            <a:r>
              <a:rPr lang="en-US" dirty="0"/>
              <a:t>§11003. Comprehensive emergency response plans</a:t>
            </a:r>
          </a:p>
        </p:txBody>
      </p:sp>
      <p:sp>
        <p:nvSpPr>
          <p:cNvPr id="3" name="Content Placeholder 2">
            <a:extLst>
              <a:ext uri="{FF2B5EF4-FFF2-40B4-BE49-F238E27FC236}">
                <a16:creationId xmlns:a16="http://schemas.microsoft.com/office/drawing/2014/main" id="{8B1FCABD-B724-48FF-BF47-48660C84CECB}"/>
              </a:ext>
            </a:extLst>
          </p:cNvPr>
          <p:cNvSpPr>
            <a:spLocks noGrp="1"/>
          </p:cNvSpPr>
          <p:nvPr>
            <p:ph idx="1"/>
          </p:nvPr>
        </p:nvSpPr>
        <p:spPr/>
        <p:txBody>
          <a:bodyPr/>
          <a:lstStyle/>
          <a:p>
            <a:pPr marL="0" indent="0" algn="l">
              <a:buNone/>
            </a:pPr>
            <a:r>
              <a:rPr lang="en-US" sz="3600" b="1" i="0" dirty="0">
                <a:solidFill>
                  <a:srgbClr val="000000"/>
                </a:solidFill>
                <a:effectLst/>
                <a:latin typeface="Times New Roman" panose="02020603050405020304" pitchFamily="18" charset="0"/>
              </a:rPr>
              <a:t>(f) Guidance documents</a:t>
            </a:r>
          </a:p>
          <a:p>
            <a:pPr marL="0" indent="0" algn="l">
              <a:buNone/>
            </a:pPr>
            <a:r>
              <a:rPr lang="en-US" sz="3600" b="0" i="0" dirty="0">
                <a:solidFill>
                  <a:srgbClr val="000000"/>
                </a:solidFill>
                <a:effectLst/>
                <a:latin typeface="Times New Roman" panose="02020603050405020304" pitchFamily="18" charset="0"/>
              </a:rPr>
              <a:t>The </a:t>
            </a:r>
            <a:r>
              <a:rPr lang="en-US" sz="3600" b="1" i="0" dirty="0">
                <a:solidFill>
                  <a:srgbClr val="000000"/>
                </a:solidFill>
                <a:effectLst/>
                <a:latin typeface="Times New Roman" panose="02020603050405020304" pitchFamily="18" charset="0"/>
              </a:rPr>
              <a:t>National </a:t>
            </a:r>
            <a:r>
              <a:rPr lang="en-US" sz="3600" b="1" dirty="0">
                <a:solidFill>
                  <a:srgbClr val="000000"/>
                </a:solidFill>
                <a:latin typeface="Times New Roman" panose="02020603050405020304" pitchFamily="18" charset="0"/>
              </a:rPr>
              <a:t>R</a:t>
            </a:r>
            <a:r>
              <a:rPr lang="en-US" sz="3600" b="1" i="0" dirty="0">
                <a:solidFill>
                  <a:srgbClr val="000000"/>
                </a:solidFill>
                <a:effectLst/>
                <a:latin typeface="Times New Roman" panose="02020603050405020304" pitchFamily="18" charset="0"/>
              </a:rPr>
              <a:t>esponse </a:t>
            </a:r>
            <a:r>
              <a:rPr lang="en-US" sz="3600" b="1" dirty="0">
                <a:solidFill>
                  <a:srgbClr val="000000"/>
                </a:solidFill>
                <a:latin typeface="Times New Roman" panose="02020603050405020304" pitchFamily="18" charset="0"/>
              </a:rPr>
              <a:t>T</a:t>
            </a:r>
            <a:r>
              <a:rPr lang="en-US" sz="3600" b="1" i="0" dirty="0">
                <a:solidFill>
                  <a:srgbClr val="000000"/>
                </a:solidFill>
                <a:effectLst/>
                <a:latin typeface="Times New Roman" panose="02020603050405020304" pitchFamily="18" charset="0"/>
              </a:rPr>
              <a:t>eam</a:t>
            </a:r>
            <a:r>
              <a:rPr lang="en-US" sz="3600" b="0" i="0" dirty="0">
                <a:solidFill>
                  <a:srgbClr val="000000"/>
                </a:solidFill>
                <a:effectLst/>
                <a:latin typeface="Times New Roman" panose="02020603050405020304" pitchFamily="18" charset="0"/>
              </a:rPr>
              <a:t>, as established pursuant to the </a:t>
            </a:r>
            <a:r>
              <a:rPr lang="en-US" sz="3600" b="1" i="0" dirty="0">
                <a:solidFill>
                  <a:srgbClr val="000000"/>
                </a:solidFill>
                <a:effectLst/>
                <a:latin typeface="Times New Roman" panose="02020603050405020304" pitchFamily="18" charset="0"/>
              </a:rPr>
              <a:t>National Contingency Plan </a:t>
            </a:r>
            <a:r>
              <a:rPr lang="en-US" sz="3600" b="0" i="0" dirty="0">
                <a:solidFill>
                  <a:srgbClr val="000000"/>
                </a:solidFill>
                <a:effectLst/>
                <a:latin typeface="Times New Roman" panose="02020603050405020304" pitchFamily="18" charset="0"/>
              </a:rPr>
              <a:t>as established under section 9605 of this title, shall publish guidance documents for preparation and implementation of emergency plans. Such documents shall be published not later than five months after October 17, 1986.</a:t>
            </a:r>
          </a:p>
          <a:p>
            <a:pPr marL="0" indent="0" algn="l">
              <a:buNone/>
            </a:pPr>
            <a:endParaRPr lang="en-US" sz="3600" dirty="0">
              <a:solidFill>
                <a:srgbClr val="000000"/>
              </a:solidFill>
              <a:latin typeface="Times New Roman" panose="02020603050405020304" pitchFamily="18" charset="0"/>
            </a:endParaRPr>
          </a:p>
          <a:p>
            <a:pPr marL="0" indent="0" algn="l">
              <a:buNone/>
            </a:pPr>
            <a:endParaRPr lang="en-US" sz="3600" b="0" i="0" dirty="0">
              <a:solidFill>
                <a:srgbClr val="000000"/>
              </a:solidFill>
              <a:effectLst/>
              <a:latin typeface="Times New Roman" panose="02020603050405020304" pitchFamily="18" charset="0"/>
            </a:endParaRPr>
          </a:p>
          <a:p>
            <a:endParaRPr lang="en-US" dirty="0"/>
          </a:p>
        </p:txBody>
      </p:sp>
    </p:spTree>
    <p:extLst>
      <p:ext uri="{BB962C8B-B14F-4D97-AF65-F5344CB8AC3E}">
        <p14:creationId xmlns:p14="http://schemas.microsoft.com/office/powerpoint/2010/main" val="23973148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FA4154B-C2EE-4629-AD78-C974257F1A64}"/>
              </a:ext>
            </a:extLst>
          </p:cNvPr>
          <p:cNvSpPr>
            <a:spLocks noGrp="1"/>
          </p:cNvSpPr>
          <p:nvPr>
            <p:ph type="title"/>
          </p:nvPr>
        </p:nvSpPr>
        <p:spPr>
          <a:xfrm>
            <a:off x="67378" y="154004"/>
            <a:ext cx="4704648" cy="1903396"/>
          </a:xfrm>
        </p:spPr>
        <p:txBody>
          <a:bodyPr/>
          <a:lstStyle/>
          <a:p>
            <a:r>
              <a:rPr lang="en-US" sz="2800" dirty="0">
                <a:latin typeface="Times New Roman" panose="02020603050405020304" pitchFamily="18" charset="0"/>
                <a:cs typeface="Times New Roman" panose="02020603050405020304" pitchFamily="18" charset="0"/>
              </a:rPr>
              <a:t>The U.S. National Response Team (NRT) </a:t>
            </a:r>
            <a:br>
              <a:rPr lang="en-US" dirty="0"/>
            </a:br>
            <a:endParaRPr lang="en-US" dirty="0"/>
          </a:p>
        </p:txBody>
      </p:sp>
      <p:sp>
        <p:nvSpPr>
          <p:cNvPr id="9" name="Content Placeholder 8">
            <a:extLst>
              <a:ext uri="{FF2B5EF4-FFF2-40B4-BE49-F238E27FC236}">
                <a16:creationId xmlns:a16="http://schemas.microsoft.com/office/drawing/2014/main" id="{FA65028B-ED71-4DBF-86BA-6EDBA2E04EB8}"/>
              </a:ext>
            </a:extLst>
          </p:cNvPr>
          <p:cNvSpPr>
            <a:spLocks noGrp="1"/>
          </p:cNvSpPr>
          <p:nvPr>
            <p:ph idx="1"/>
          </p:nvPr>
        </p:nvSpPr>
        <p:spPr>
          <a:xfrm>
            <a:off x="5183187" y="154005"/>
            <a:ext cx="6511508" cy="6549992"/>
          </a:xfrm>
        </p:spPr>
        <p:txBody>
          <a:bodyPr>
            <a:normAutofit fontScale="40000" lnSpcReduction="20000"/>
          </a:bodyPr>
          <a:lstStyle/>
          <a:p>
            <a:r>
              <a:rPr lang="en-US" sz="3800" dirty="0">
                <a:latin typeface="Times New Roman" panose="02020603050405020304" pitchFamily="18" charset="0"/>
                <a:cs typeface="Times New Roman" panose="02020603050405020304" pitchFamily="18" charset="0"/>
              </a:rPr>
              <a:t>Membership</a:t>
            </a:r>
          </a:p>
          <a:p>
            <a:r>
              <a:rPr lang="en-US" sz="3800" dirty="0">
                <a:latin typeface="Times New Roman" panose="02020603050405020304" pitchFamily="18" charset="0"/>
                <a:cs typeface="Times New Roman" panose="02020603050405020304" pitchFamily="18" charset="0"/>
              </a:rPr>
              <a:t>There are 13 RRTs, each representing a particular geographic region (including Alaska, the Caribbean, and Oceania).</a:t>
            </a:r>
          </a:p>
          <a:p>
            <a:r>
              <a:rPr lang="en-US" sz="3800" dirty="0">
                <a:latin typeface="Times New Roman" panose="02020603050405020304" pitchFamily="18" charset="0"/>
                <a:cs typeface="Times New Roman" panose="02020603050405020304" pitchFamily="18" charset="0"/>
              </a:rPr>
              <a:t>RRTs’ membership is composed of representatives from:</a:t>
            </a:r>
          </a:p>
          <a:p>
            <a:r>
              <a:rPr lang="en-US" sz="3800" dirty="0">
                <a:latin typeface="Times New Roman" panose="02020603050405020304" pitchFamily="18" charset="0"/>
                <a:cs typeface="Times New Roman" panose="02020603050405020304" pitchFamily="18" charset="0"/>
              </a:rPr>
              <a:t>• Environmental Protection Agency (EPA)</a:t>
            </a:r>
          </a:p>
          <a:p>
            <a:r>
              <a:rPr lang="en-US" sz="3800" dirty="0">
                <a:latin typeface="Times New Roman" panose="02020603050405020304" pitchFamily="18" charset="0"/>
                <a:cs typeface="Times New Roman" panose="02020603050405020304" pitchFamily="18" charset="0"/>
              </a:rPr>
              <a:t>• U.S. Coast Guard (USCG)</a:t>
            </a:r>
          </a:p>
          <a:p>
            <a:r>
              <a:rPr lang="en-US" sz="3800" dirty="0">
                <a:latin typeface="Times New Roman" panose="02020603050405020304" pitchFamily="18" charset="0"/>
                <a:cs typeface="Times New Roman" panose="02020603050405020304" pitchFamily="18" charset="0"/>
              </a:rPr>
              <a:t>• Department of Agriculture (USDA)</a:t>
            </a:r>
          </a:p>
          <a:p>
            <a:r>
              <a:rPr lang="en-US" sz="3800" dirty="0">
                <a:latin typeface="Times New Roman" panose="02020603050405020304" pitchFamily="18" charset="0"/>
                <a:cs typeface="Times New Roman" panose="02020603050405020304" pitchFamily="18" charset="0"/>
              </a:rPr>
              <a:t>• Department of Defense (DOD)</a:t>
            </a:r>
          </a:p>
          <a:p>
            <a:r>
              <a:rPr lang="en-US" sz="3800" dirty="0">
                <a:latin typeface="Times New Roman" panose="02020603050405020304" pitchFamily="18" charset="0"/>
                <a:cs typeface="Times New Roman" panose="02020603050405020304" pitchFamily="18" charset="0"/>
              </a:rPr>
              <a:t>• Department of Commerce/National Oceanic</a:t>
            </a:r>
          </a:p>
          <a:p>
            <a:r>
              <a:rPr lang="en-US" sz="3800" dirty="0">
                <a:latin typeface="Times New Roman" panose="02020603050405020304" pitchFamily="18" charset="0"/>
                <a:cs typeface="Times New Roman" panose="02020603050405020304" pitchFamily="18" charset="0"/>
              </a:rPr>
              <a:t>and Atmospheric Administration (DOC/NOAA)</a:t>
            </a:r>
          </a:p>
          <a:p>
            <a:r>
              <a:rPr lang="en-US" sz="3800" dirty="0">
                <a:latin typeface="Times New Roman" panose="02020603050405020304" pitchFamily="18" charset="0"/>
                <a:cs typeface="Times New Roman" panose="02020603050405020304" pitchFamily="18" charset="0"/>
              </a:rPr>
              <a:t>• Department of Energy (DOE)</a:t>
            </a:r>
          </a:p>
          <a:p>
            <a:r>
              <a:rPr lang="en-US" sz="3800" dirty="0">
                <a:latin typeface="Times New Roman" panose="02020603050405020304" pitchFamily="18" charset="0"/>
                <a:cs typeface="Times New Roman" panose="02020603050405020304" pitchFamily="18" charset="0"/>
              </a:rPr>
              <a:t>• Department of the Interior (DOI)</a:t>
            </a:r>
          </a:p>
          <a:p>
            <a:r>
              <a:rPr lang="en-US" sz="3800" dirty="0">
                <a:latin typeface="Times New Roman" panose="02020603050405020304" pitchFamily="18" charset="0"/>
                <a:cs typeface="Times New Roman" panose="02020603050405020304" pitchFamily="18" charset="0"/>
              </a:rPr>
              <a:t>• Department of Justice (DOJ)</a:t>
            </a:r>
          </a:p>
          <a:p>
            <a:r>
              <a:rPr lang="en-US" sz="3800" dirty="0">
                <a:latin typeface="Times New Roman" panose="02020603050405020304" pitchFamily="18" charset="0"/>
                <a:cs typeface="Times New Roman" panose="02020603050405020304" pitchFamily="18" charset="0"/>
              </a:rPr>
              <a:t>• Department of Labor/Occupational Safety</a:t>
            </a:r>
          </a:p>
          <a:p>
            <a:r>
              <a:rPr lang="en-US" sz="3800" dirty="0">
                <a:latin typeface="Times New Roman" panose="02020603050405020304" pitchFamily="18" charset="0"/>
                <a:cs typeface="Times New Roman" panose="02020603050405020304" pitchFamily="18" charset="0"/>
              </a:rPr>
              <a:t>and Health Administration (DOL/OSHA)</a:t>
            </a:r>
          </a:p>
          <a:p>
            <a:r>
              <a:rPr lang="en-US" sz="3800" dirty="0">
                <a:latin typeface="Times New Roman" panose="02020603050405020304" pitchFamily="18" charset="0"/>
                <a:cs typeface="Times New Roman" panose="02020603050405020304" pitchFamily="18" charset="0"/>
              </a:rPr>
              <a:t>• Department of State (DOS)</a:t>
            </a:r>
          </a:p>
          <a:p>
            <a:r>
              <a:rPr lang="en-US" sz="3800" dirty="0">
                <a:latin typeface="Times New Roman" panose="02020603050405020304" pitchFamily="18" charset="0"/>
                <a:cs typeface="Times New Roman" panose="02020603050405020304" pitchFamily="18" charset="0"/>
              </a:rPr>
              <a:t>• Department of Transportation (DOT)</a:t>
            </a:r>
          </a:p>
          <a:p>
            <a:r>
              <a:rPr lang="en-US" sz="3800" dirty="0">
                <a:latin typeface="Times New Roman" panose="02020603050405020304" pitchFamily="18" charset="0"/>
                <a:cs typeface="Times New Roman" panose="02020603050405020304" pitchFamily="18" charset="0"/>
              </a:rPr>
              <a:t>• Federal Emergency Management Agency (FEMA)</a:t>
            </a:r>
          </a:p>
          <a:p>
            <a:r>
              <a:rPr lang="en-US" sz="3800" dirty="0">
                <a:latin typeface="Times New Roman" panose="02020603050405020304" pitchFamily="18" charset="0"/>
                <a:cs typeface="Times New Roman" panose="02020603050405020304" pitchFamily="18" charset="0"/>
              </a:rPr>
              <a:t>• General Services Administration (GSA)</a:t>
            </a:r>
          </a:p>
          <a:p>
            <a:r>
              <a:rPr lang="en-US" sz="3800" dirty="0">
                <a:latin typeface="Times New Roman" panose="02020603050405020304" pitchFamily="18" charset="0"/>
                <a:cs typeface="Times New Roman" panose="02020603050405020304" pitchFamily="18" charset="0"/>
              </a:rPr>
              <a:t>• Health and Human Services (HHS)</a:t>
            </a:r>
          </a:p>
          <a:p>
            <a:r>
              <a:rPr lang="en-US" sz="3800" dirty="0">
                <a:latin typeface="Times New Roman" panose="02020603050405020304" pitchFamily="18" charset="0"/>
                <a:cs typeface="Times New Roman" panose="02020603050405020304" pitchFamily="18" charset="0"/>
              </a:rPr>
              <a:t>• Nuclear Regulatory Commission (US NRC)</a:t>
            </a:r>
          </a:p>
          <a:p>
            <a:r>
              <a:rPr lang="en-US" sz="3800" dirty="0">
                <a:latin typeface="Times New Roman" panose="02020603050405020304" pitchFamily="18" charset="0"/>
                <a:cs typeface="Times New Roman" panose="02020603050405020304" pitchFamily="18" charset="0"/>
              </a:rPr>
              <a:t>• State, territorial/tribal, and local representatives</a:t>
            </a:r>
          </a:p>
          <a:p>
            <a:endParaRPr lang="en-US" dirty="0"/>
          </a:p>
        </p:txBody>
      </p:sp>
      <p:sp>
        <p:nvSpPr>
          <p:cNvPr id="11" name="Text Placeholder 10">
            <a:extLst>
              <a:ext uri="{FF2B5EF4-FFF2-40B4-BE49-F238E27FC236}">
                <a16:creationId xmlns:a16="http://schemas.microsoft.com/office/drawing/2014/main" id="{0647DC96-81FD-451A-8558-F5A34519F17C}"/>
              </a:ext>
            </a:extLst>
          </p:cNvPr>
          <p:cNvSpPr>
            <a:spLocks noGrp="1"/>
          </p:cNvSpPr>
          <p:nvPr>
            <p:ph type="body" sz="half" idx="2"/>
          </p:nvPr>
        </p:nvSpPr>
        <p:spPr>
          <a:xfrm>
            <a:off x="67378" y="1761423"/>
            <a:ext cx="4937759" cy="4942573"/>
          </a:xfrm>
        </p:spPr>
        <p:txBody>
          <a:bodyPr>
            <a:normAutofit/>
          </a:bodyPr>
          <a:lstStyle/>
          <a:p>
            <a:r>
              <a:rPr lang="en-US" sz="2400" dirty="0">
                <a:latin typeface="Times New Roman" panose="02020603050405020304" pitchFamily="18" charset="0"/>
                <a:cs typeface="Times New Roman" panose="02020603050405020304" pitchFamily="18" charset="0"/>
              </a:rPr>
              <a:t>The U.S. National Response Team (NRT) provides technical assistance, resources and coordination on preparedness, planning, response and recovery activities for emergencies involving hazardous substances, pollutants and contaminants, oil, and weapons of mass destruction in natural and technological disasters and other environmental incidents of national significance.</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https://www.nrt.org/Default.aspx</a:t>
            </a:r>
          </a:p>
        </p:txBody>
      </p:sp>
    </p:spTree>
    <p:extLst>
      <p:ext uri="{BB962C8B-B14F-4D97-AF65-F5344CB8AC3E}">
        <p14:creationId xmlns:p14="http://schemas.microsoft.com/office/powerpoint/2010/main" val="13795945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13BA1C-D435-456C-895B-1444AA330364}"/>
              </a:ext>
            </a:extLst>
          </p:cNvPr>
          <p:cNvSpPr>
            <a:spLocks noGrp="1"/>
          </p:cNvSpPr>
          <p:nvPr>
            <p:ph type="title"/>
          </p:nvPr>
        </p:nvSpPr>
        <p:spPr>
          <a:xfrm>
            <a:off x="686834" y="1153572"/>
            <a:ext cx="3200400" cy="4461163"/>
          </a:xfrm>
        </p:spPr>
        <p:txBody>
          <a:bodyPr>
            <a:normAutofit/>
          </a:bodyPr>
          <a:lstStyle/>
          <a:p>
            <a:r>
              <a:rPr lang="en-US">
                <a:solidFill>
                  <a:srgbClr val="FFFFFF"/>
                </a:solidFill>
              </a:rPr>
              <a:t>The U.S. National Response Team (NRT)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D490B52-AC75-4D07-BB1F-C5C5722B0385}"/>
              </a:ext>
            </a:extLst>
          </p:cNvPr>
          <p:cNvSpPr>
            <a:spLocks noGrp="1"/>
          </p:cNvSpPr>
          <p:nvPr>
            <p:ph idx="1"/>
          </p:nvPr>
        </p:nvSpPr>
        <p:spPr>
          <a:xfrm>
            <a:off x="4447308" y="591344"/>
            <a:ext cx="6906491" cy="5585619"/>
          </a:xfrm>
        </p:spPr>
        <p:txBody>
          <a:bodyPr anchor="ctr">
            <a:normAutofit/>
          </a:bodyPr>
          <a:lstStyle/>
          <a:p>
            <a:pPr marL="0" indent="0">
              <a:buNone/>
            </a:pPr>
            <a:r>
              <a:rPr lang="en-US">
                <a:latin typeface="Times New Roman" panose="02020603050405020304" pitchFamily="18" charset="0"/>
                <a:cs typeface="Times New Roman" panose="02020603050405020304" pitchFamily="18" charset="0"/>
              </a:rPr>
              <a:t>Responsibilities</a:t>
            </a:r>
            <a:br>
              <a:rPr lang="en-US">
                <a:latin typeface="Times New Roman" panose="02020603050405020304" pitchFamily="18" charset="0"/>
                <a:cs typeface="Times New Roman" panose="02020603050405020304" pitchFamily="18" charset="0"/>
              </a:rPr>
            </a:br>
            <a:br>
              <a:rPr lang="en-US">
                <a:latin typeface="Times New Roman" panose="02020603050405020304" pitchFamily="18" charset="0"/>
                <a:cs typeface="Times New Roman" panose="02020603050405020304" pitchFamily="18" charset="0"/>
              </a:rPr>
            </a:br>
            <a:r>
              <a:rPr lang="en-US">
                <a:latin typeface="Times New Roman" panose="02020603050405020304" pitchFamily="18" charset="0"/>
                <a:cs typeface="Times New Roman" panose="02020603050405020304" pitchFamily="18" charset="0"/>
              </a:rPr>
              <a:t>As outlined in 40 CFR 300.115 of the National Oil and Hazardous</a:t>
            </a:r>
            <a:br>
              <a:rPr lang="en-US">
                <a:latin typeface="Times New Roman" panose="02020603050405020304" pitchFamily="18" charset="0"/>
                <a:cs typeface="Times New Roman" panose="02020603050405020304" pitchFamily="18" charset="0"/>
              </a:rPr>
            </a:br>
            <a:r>
              <a:rPr lang="en-US">
                <a:latin typeface="Times New Roman" panose="02020603050405020304" pitchFamily="18" charset="0"/>
                <a:cs typeface="Times New Roman" panose="02020603050405020304" pitchFamily="18" charset="0"/>
              </a:rPr>
              <a:t>Substances Pollution Contingency Plan (NCP), the four major responsibilities of the RRTs are:</a:t>
            </a:r>
            <a:br>
              <a:rPr lang="en-US">
                <a:latin typeface="Times New Roman" panose="02020603050405020304" pitchFamily="18" charset="0"/>
                <a:cs typeface="Times New Roman" panose="02020603050405020304" pitchFamily="18" charset="0"/>
              </a:rPr>
            </a:br>
            <a:r>
              <a:rPr lang="en-US">
                <a:latin typeface="Times New Roman" panose="02020603050405020304" pitchFamily="18" charset="0"/>
                <a:cs typeface="Times New Roman" panose="02020603050405020304" pitchFamily="18" charset="0"/>
              </a:rPr>
              <a:t>PLANNING </a:t>
            </a:r>
          </a:p>
          <a:p>
            <a:pPr marL="0" indent="0">
              <a:buNone/>
            </a:pPr>
            <a:r>
              <a:rPr lang="en-US">
                <a:latin typeface="Times New Roman" panose="02020603050405020304" pitchFamily="18" charset="0"/>
                <a:cs typeface="Times New Roman" panose="02020603050405020304" pitchFamily="18" charset="0"/>
              </a:rPr>
              <a:t>RESPONSE </a:t>
            </a:r>
          </a:p>
          <a:p>
            <a:pPr marL="0" indent="0">
              <a:buNone/>
            </a:pPr>
            <a:r>
              <a:rPr lang="en-US">
                <a:latin typeface="Times New Roman" panose="02020603050405020304" pitchFamily="18" charset="0"/>
                <a:cs typeface="Times New Roman" panose="02020603050405020304" pitchFamily="18" charset="0"/>
              </a:rPr>
              <a:t>TRAINING </a:t>
            </a:r>
          </a:p>
          <a:p>
            <a:pPr marL="0" indent="0">
              <a:buNone/>
            </a:pPr>
            <a:r>
              <a:rPr lang="en-US">
                <a:latin typeface="Times New Roman" panose="02020603050405020304" pitchFamily="18" charset="0"/>
                <a:cs typeface="Times New Roman" panose="02020603050405020304" pitchFamily="18" charset="0"/>
              </a:rPr>
              <a:t>COORDINATION</a:t>
            </a:r>
          </a:p>
        </p:txBody>
      </p:sp>
    </p:spTree>
    <p:extLst>
      <p:ext uri="{BB962C8B-B14F-4D97-AF65-F5344CB8AC3E}">
        <p14:creationId xmlns:p14="http://schemas.microsoft.com/office/powerpoint/2010/main" val="39135563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 name="Title 1"/>
          <p:cNvSpPr>
            <a:spLocks noGrp="1"/>
          </p:cNvSpPr>
          <p:nvPr>
            <p:ph type="title"/>
          </p:nvPr>
        </p:nvSpPr>
        <p:spPr>
          <a:xfrm>
            <a:off x="1981200" y="228600"/>
            <a:ext cx="8229600" cy="990600"/>
          </a:xfrm>
        </p:spPr>
        <p:txBody>
          <a:bodyPr vert="horz" lIns="0" tIns="0" rIns="0" bIns="0" rtlCol="0" anchor="ctr">
            <a:normAutofit/>
          </a:bodyPr>
          <a:lstStyle/>
          <a:p>
            <a:r>
              <a:rPr lang="en-US" b="1" dirty="0"/>
              <a:t>NRS Plans and Planning Groups</a:t>
            </a:r>
          </a:p>
        </p:txBody>
      </p:sp>
      <p:grpSp>
        <p:nvGrpSpPr>
          <p:cNvPr id="2" name="Group 472"/>
          <p:cNvGrpSpPr/>
          <p:nvPr/>
        </p:nvGrpSpPr>
        <p:grpSpPr>
          <a:xfrm>
            <a:off x="1905000" y="3962401"/>
            <a:ext cx="8602980" cy="2685521"/>
            <a:chOff x="381000" y="3962400"/>
            <a:chExt cx="8602980" cy="2685521"/>
          </a:xfrm>
        </p:grpSpPr>
        <p:pic>
          <p:nvPicPr>
            <p:cNvPr id="454" name="Picture 45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800" y="3962400"/>
              <a:ext cx="4374259" cy="2685521"/>
            </a:xfrm>
            <a:prstGeom prst="rect">
              <a:avLst/>
            </a:prstGeom>
          </p:spPr>
        </p:pic>
        <p:grpSp>
          <p:nvGrpSpPr>
            <p:cNvPr id="4" name="Group 456"/>
            <p:cNvGrpSpPr/>
            <p:nvPr/>
          </p:nvGrpSpPr>
          <p:grpSpPr>
            <a:xfrm>
              <a:off x="381000" y="5011579"/>
              <a:ext cx="1736852" cy="738664"/>
              <a:chOff x="381000" y="5011579"/>
              <a:chExt cx="1736852" cy="738664"/>
            </a:xfrm>
          </p:grpSpPr>
          <p:sp>
            <p:nvSpPr>
              <p:cNvPr id="464" name="TextBox 463"/>
              <p:cNvSpPr txBox="1"/>
              <p:nvPr/>
            </p:nvSpPr>
            <p:spPr>
              <a:xfrm>
                <a:off x="606552" y="5011579"/>
                <a:ext cx="1511300" cy="738664"/>
              </a:xfrm>
              <a:prstGeom prst="rect">
                <a:avLst/>
              </a:prstGeom>
              <a:noFill/>
            </p:spPr>
            <p:txBody>
              <a:bodyPr wrap="square" lIns="0" tIns="0" rIns="0" bIns="0" rtlCol="0">
                <a:spAutoFit/>
              </a:bodyPr>
              <a:lstStyle/>
              <a:p>
                <a:r>
                  <a:rPr lang="en-US" sz="1600" dirty="0">
                    <a:solidFill>
                      <a:prstClr val="black">
                        <a:lumMod val="65000"/>
                        <a:lumOff val="35000"/>
                      </a:prstClr>
                    </a:solidFill>
                    <a:latin typeface="Calibri"/>
                  </a:rPr>
                  <a:t>Local Emergency Planning Committee Plans</a:t>
                </a:r>
              </a:p>
            </p:txBody>
          </p:sp>
          <p:sp>
            <p:nvSpPr>
              <p:cNvPr id="28" name="Oval 27"/>
              <p:cNvSpPr>
                <a:spLocks noChangeAspect="1"/>
              </p:cNvSpPr>
              <p:nvPr/>
            </p:nvSpPr>
            <p:spPr>
              <a:xfrm>
                <a:off x="381000" y="5057478"/>
                <a:ext cx="147733" cy="147733"/>
              </a:xfrm>
              <a:prstGeom prst="ellipse">
                <a:avLst/>
              </a:prstGeom>
              <a:gradFill flip="none" rotWithShape="1">
                <a:gsLst>
                  <a:gs pos="18000">
                    <a:srgbClr val="ED1C24"/>
                  </a:gs>
                  <a:gs pos="100000">
                    <a:srgbClr val="FEA4A6"/>
                  </a:gs>
                </a:gsLst>
                <a:path path="circle">
                  <a:fillToRect l="100000" t="100000"/>
                </a:path>
                <a:tileRect r="-100000" b="-100000"/>
              </a:gradFill>
              <a:ln w="9525">
                <a:solidFill>
                  <a:srgbClr val="ED1C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5" name="Group 458"/>
            <p:cNvGrpSpPr/>
            <p:nvPr/>
          </p:nvGrpSpPr>
          <p:grpSpPr>
            <a:xfrm>
              <a:off x="398104" y="5904643"/>
              <a:ext cx="1427648" cy="246221"/>
              <a:chOff x="398104" y="5904643"/>
              <a:chExt cx="1427648" cy="246221"/>
            </a:xfrm>
          </p:grpSpPr>
          <p:sp>
            <p:nvSpPr>
              <p:cNvPr id="16" name="TextBox 15"/>
              <p:cNvSpPr txBox="1"/>
              <p:nvPr/>
            </p:nvSpPr>
            <p:spPr>
              <a:xfrm>
                <a:off x="606552" y="5904643"/>
                <a:ext cx="1219200" cy="246221"/>
              </a:xfrm>
              <a:prstGeom prst="rect">
                <a:avLst/>
              </a:prstGeom>
              <a:noFill/>
            </p:spPr>
            <p:txBody>
              <a:bodyPr wrap="square" lIns="0" tIns="0" rIns="0" bIns="0" rtlCol="0">
                <a:spAutoFit/>
              </a:bodyPr>
              <a:lstStyle/>
              <a:p>
                <a:r>
                  <a:rPr lang="en-US" sz="1600" dirty="0">
                    <a:solidFill>
                      <a:prstClr val="black">
                        <a:lumMod val="65000"/>
                        <a:lumOff val="35000"/>
                      </a:prstClr>
                    </a:solidFill>
                    <a:latin typeface="Calibri"/>
                  </a:rPr>
                  <a:t>Industry Plans</a:t>
                </a:r>
              </a:p>
            </p:txBody>
          </p:sp>
          <p:sp>
            <p:nvSpPr>
              <p:cNvPr id="31" name="Oval 30"/>
              <p:cNvSpPr>
                <a:spLocks noChangeAspect="1"/>
              </p:cNvSpPr>
              <p:nvPr/>
            </p:nvSpPr>
            <p:spPr>
              <a:xfrm>
                <a:off x="398104" y="5953886"/>
                <a:ext cx="147733" cy="147733"/>
              </a:xfrm>
              <a:prstGeom prst="ellipse">
                <a:avLst/>
              </a:prstGeom>
              <a:gradFill flip="none" rotWithShape="1">
                <a:gsLst>
                  <a:gs pos="17000">
                    <a:srgbClr val="2E3192"/>
                  </a:gs>
                  <a:gs pos="100000">
                    <a:srgbClr val="BAB6EC"/>
                  </a:gs>
                </a:gsLst>
                <a:path path="circle">
                  <a:fillToRect l="100000" t="100000"/>
                </a:path>
                <a:tileRect r="-100000" b="-100000"/>
              </a:gradFill>
              <a:ln w="9525">
                <a:solidFill>
                  <a:srgbClr val="2E31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6" name="Group 457"/>
            <p:cNvGrpSpPr/>
            <p:nvPr/>
          </p:nvGrpSpPr>
          <p:grpSpPr>
            <a:xfrm>
              <a:off x="6781800" y="4689157"/>
              <a:ext cx="2202180" cy="1160622"/>
              <a:chOff x="6781800" y="4689157"/>
              <a:chExt cx="2202180" cy="1160622"/>
            </a:xfrm>
          </p:grpSpPr>
          <p:sp>
            <p:nvSpPr>
              <p:cNvPr id="21" name="TextBox 20"/>
              <p:cNvSpPr txBox="1"/>
              <p:nvPr/>
            </p:nvSpPr>
            <p:spPr>
              <a:xfrm>
                <a:off x="7002780" y="5357336"/>
                <a:ext cx="1905000" cy="492443"/>
              </a:xfrm>
              <a:prstGeom prst="rect">
                <a:avLst/>
              </a:prstGeom>
              <a:noFill/>
            </p:spPr>
            <p:txBody>
              <a:bodyPr wrap="square" lIns="0" tIns="0" rIns="0" bIns="0" rtlCol="0">
                <a:spAutoFit/>
              </a:bodyPr>
              <a:lstStyle/>
              <a:p>
                <a:r>
                  <a:rPr lang="en-US" sz="1600" dirty="0">
                    <a:solidFill>
                      <a:prstClr val="black">
                        <a:lumMod val="65000"/>
                        <a:lumOff val="35000"/>
                      </a:prstClr>
                    </a:solidFill>
                    <a:latin typeface="Calibri"/>
                  </a:rPr>
                  <a:t>Local Emergency Planning Committees</a:t>
                </a:r>
              </a:p>
            </p:txBody>
          </p:sp>
          <p:sp>
            <p:nvSpPr>
              <p:cNvPr id="22" name="TextBox 21"/>
              <p:cNvSpPr txBox="1"/>
              <p:nvPr/>
            </p:nvSpPr>
            <p:spPr>
              <a:xfrm>
                <a:off x="7002780" y="4689157"/>
                <a:ext cx="1981200" cy="492443"/>
              </a:xfrm>
              <a:prstGeom prst="rect">
                <a:avLst/>
              </a:prstGeom>
              <a:noFill/>
            </p:spPr>
            <p:txBody>
              <a:bodyPr wrap="square" lIns="0" tIns="0" rIns="0" bIns="0" rtlCol="0">
                <a:spAutoFit/>
              </a:bodyPr>
              <a:lstStyle/>
              <a:p>
                <a:r>
                  <a:rPr lang="en-US" sz="1600" dirty="0">
                    <a:solidFill>
                      <a:prstClr val="black">
                        <a:lumMod val="65000"/>
                        <a:lumOff val="35000"/>
                      </a:prstClr>
                    </a:solidFill>
                    <a:latin typeface="Calibri"/>
                  </a:rPr>
                  <a:t>State Emergency Response Commissions</a:t>
                </a:r>
                <a:endParaRPr lang="en-US" sz="1600" b="1" dirty="0">
                  <a:solidFill>
                    <a:prstClr val="black">
                      <a:lumMod val="65000"/>
                      <a:lumOff val="35000"/>
                    </a:prstClr>
                  </a:solidFill>
                  <a:latin typeface="Calibri"/>
                </a:endParaRPr>
              </a:p>
            </p:txBody>
          </p:sp>
          <p:sp>
            <p:nvSpPr>
              <p:cNvPr id="29" name="Oval 28"/>
              <p:cNvSpPr>
                <a:spLocks noChangeAspect="1"/>
              </p:cNvSpPr>
              <p:nvPr/>
            </p:nvSpPr>
            <p:spPr>
              <a:xfrm>
                <a:off x="6781800" y="4746985"/>
                <a:ext cx="147733" cy="147733"/>
              </a:xfrm>
              <a:prstGeom prst="ellipse">
                <a:avLst/>
              </a:prstGeom>
              <a:gradFill flip="none" rotWithShape="1">
                <a:gsLst>
                  <a:gs pos="18000">
                    <a:srgbClr val="ED1C24"/>
                  </a:gs>
                  <a:gs pos="100000">
                    <a:srgbClr val="FEA4A6"/>
                  </a:gs>
                </a:gsLst>
                <a:path path="circle">
                  <a:fillToRect l="100000" t="100000"/>
                </a:path>
                <a:tileRect r="-100000" b="-100000"/>
              </a:gradFill>
              <a:ln w="9525">
                <a:solidFill>
                  <a:srgbClr val="ED1C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0" name="Oval 29"/>
              <p:cNvSpPr>
                <a:spLocks noChangeAspect="1"/>
              </p:cNvSpPr>
              <p:nvPr/>
            </p:nvSpPr>
            <p:spPr>
              <a:xfrm>
                <a:off x="6787575" y="5406744"/>
                <a:ext cx="147733" cy="147733"/>
              </a:xfrm>
              <a:prstGeom prst="ellipse">
                <a:avLst/>
              </a:prstGeom>
              <a:gradFill flip="none" rotWithShape="1">
                <a:gsLst>
                  <a:gs pos="18000">
                    <a:srgbClr val="ED1C24"/>
                  </a:gs>
                  <a:gs pos="100000">
                    <a:srgbClr val="FEA4A6"/>
                  </a:gs>
                </a:gsLst>
                <a:path path="circle">
                  <a:fillToRect l="100000" t="100000"/>
                </a:path>
                <a:tileRect r="-100000" b="-100000"/>
              </a:gradFill>
              <a:ln w="9525">
                <a:solidFill>
                  <a:srgbClr val="ED1C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7" name="Group 459"/>
            <p:cNvGrpSpPr/>
            <p:nvPr/>
          </p:nvGrpSpPr>
          <p:grpSpPr>
            <a:xfrm>
              <a:off x="6788881" y="6096000"/>
              <a:ext cx="1090199" cy="246221"/>
              <a:chOff x="6788881" y="6096000"/>
              <a:chExt cx="1090199" cy="246221"/>
            </a:xfrm>
          </p:grpSpPr>
          <p:sp>
            <p:nvSpPr>
              <p:cNvPr id="17" name="TextBox 16"/>
              <p:cNvSpPr txBox="1"/>
              <p:nvPr/>
            </p:nvSpPr>
            <p:spPr>
              <a:xfrm>
                <a:off x="7002780" y="6096000"/>
                <a:ext cx="876300" cy="246221"/>
              </a:xfrm>
              <a:prstGeom prst="rect">
                <a:avLst/>
              </a:prstGeom>
              <a:noFill/>
            </p:spPr>
            <p:txBody>
              <a:bodyPr wrap="square" lIns="0" tIns="0" rIns="0" bIns="0" rtlCol="0">
                <a:spAutoFit/>
              </a:bodyPr>
              <a:lstStyle/>
              <a:p>
                <a:r>
                  <a:rPr lang="en-US" sz="1600" dirty="0">
                    <a:solidFill>
                      <a:prstClr val="black">
                        <a:lumMod val="65000"/>
                        <a:lumOff val="35000"/>
                      </a:prstClr>
                    </a:solidFill>
                    <a:latin typeface="Calibri"/>
                  </a:rPr>
                  <a:t>Industry</a:t>
                </a:r>
              </a:p>
            </p:txBody>
          </p:sp>
          <p:sp>
            <p:nvSpPr>
              <p:cNvPr id="32" name="Oval 31"/>
              <p:cNvSpPr>
                <a:spLocks noChangeAspect="1"/>
              </p:cNvSpPr>
              <p:nvPr/>
            </p:nvSpPr>
            <p:spPr>
              <a:xfrm>
                <a:off x="6788881" y="6150864"/>
                <a:ext cx="147733" cy="147733"/>
              </a:xfrm>
              <a:prstGeom prst="ellipse">
                <a:avLst/>
              </a:prstGeom>
              <a:gradFill flip="none" rotWithShape="1">
                <a:gsLst>
                  <a:gs pos="17000">
                    <a:srgbClr val="2E3192"/>
                  </a:gs>
                  <a:gs pos="100000">
                    <a:srgbClr val="BAB6EC"/>
                  </a:gs>
                </a:gsLst>
                <a:path path="circle">
                  <a:fillToRect l="100000" t="100000"/>
                </a:path>
                <a:tileRect r="-100000" b="-100000"/>
              </a:gradFill>
              <a:ln w="9525">
                <a:solidFill>
                  <a:srgbClr val="2E31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grpSp>
        <p:nvGrpSpPr>
          <p:cNvPr id="8" name="Group 471"/>
          <p:cNvGrpSpPr/>
          <p:nvPr/>
        </p:nvGrpSpPr>
        <p:grpSpPr>
          <a:xfrm>
            <a:off x="1905000" y="2962430"/>
            <a:ext cx="8374380" cy="2600170"/>
            <a:chOff x="381000" y="2962430"/>
            <a:chExt cx="8374380" cy="2600170"/>
          </a:xfrm>
        </p:grpSpPr>
        <p:pic>
          <p:nvPicPr>
            <p:cNvPr id="47" name="Picture 4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6" y="2962430"/>
              <a:ext cx="4221846" cy="2600170"/>
            </a:xfrm>
            <a:prstGeom prst="rect">
              <a:avLst/>
            </a:prstGeom>
          </p:spPr>
        </p:pic>
        <p:grpSp>
          <p:nvGrpSpPr>
            <p:cNvPr id="9" name="Group 454"/>
            <p:cNvGrpSpPr/>
            <p:nvPr/>
          </p:nvGrpSpPr>
          <p:grpSpPr>
            <a:xfrm>
              <a:off x="381000" y="3850621"/>
              <a:ext cx="1736852" cy="492443"/>
              <a:chOff x="381000" y="3850621"/>
              <a:chExt cx="1736852" cy="492443"/>
            </a:xfrm>
          </p:grpSpPr>
          <p:sp>
            <p:nvSpPr>
              <p:cNvPr id="463" name="TextBox 462"/>
              <p:cNvSpPr txBox="1"/>
              <p:nvPr/>
            </p:nvSpPr>
            <p:spPr>
              <a:xfrm>
                <a:off x="606552" y="3850621"/>
                <a:ext cx="1511300" cy="492443"/>
              </a:xfrm>
              <a:prstGeom prst="rect">
                <a:avLst/>
              </a:prstGeom>
              <a:noFill/>
            </p:spPr>
            <p:txBody>
              <a:bodyPr wrap="square" lIns="0" tIns="0" rIns="0" bIns="0" rtlCol="0">
                <a:spAutoFit/>
              </a:bodyPr>
              <a:lstStyle/>
              <a:p>
                <a:r>
                  <a:rPr lang="en-US" sz="1600" dirty="0">
                    <a:solidFill>
                      <a:prstClr val="black">
                        <a:lumMod val="65000"/>
                        <a:lumOff val="35000"/>
                      </a:prstClr>
                    </a:solidFill>
                    <a:latin typeface="Calibri"/>
                  </a:rPr>
                  <a:t>Area Contingency Plans</a:t>
                </a:r>
              </a:p>
            </p:txBody>
          </p:sp>
          <p:sp>
            <p:nvSpPr>
              <p:cNvPr id="26" name="Oval 25"/>
              <p:cNvSpPr>
                <a:spLocks noChangeAspect="1"/>
              </p:cNvSpPr>
              <p:nvPr/>
            </p:nvSpPr>
            <p:spPr>
              <a:xfrm>
                <a:off x="381000" y="3896520"/>
                <a:ext cx="147733" cy="147733"/>
              </a:xfrm>
              <a:prstGeom prst="ellipse">
                <a:avLst/>
              </a:prstGeom>
              <a:gradFill flip="none" rotWithShape="1">
                <a:gsLst>
                  <a:gs pos="0">
                    <a:srgbClr val="8DC63F"/>
                  </a:gs>
                  <a:gs pos="100000">
                    <a:schemeClr val="accent3">
                      <a:lumMod val="60000"/>
                      <a:lumOff val="40000"/>
                    </a:schemeClr>
                  </a:gs>
                </a:gsLst>
                <a:path path="circle">
                  <a:fillToRect l="100000" t="100000"/>
                </a:path>
                <a:tileRect r="-100000" b="-100000"/>
              </a:gradFill>
              <a:ln w="9525">
                <a:solidFill>
                  <a:srgbClr val="8DC6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11" name="Group 455"/>
            <p:cNvGrpSpPr/>
            <p:nvPr/>
          </p:nvGrpSpPr>
          <p:grpSpPr>
            <a:xfrm>
              <a:off x="6781800" y="3850621"/>
              <a:ext cx="1973580" cy="246221"/>
              <a:chOff x="6781800" y="3850621"/>
              <a:chExt cx="1973580" cy="246221"/>
            </a:xfrm>
          </p:grpSpPr>
          <p:sp>
            <p:nvSpPr>
              <p:cNvPr id="18" name="TextBox 17"/>
              <p:cNvSpPr txBox="1"/>
              <p:nvPr/>
            </p:nvSpPr>
            <p:spPr>
              <a:xfrm>
                <a:off x="7002780" y="3850621"/>
                <a:ext cx="1752600" cy="246221"/>
              </a:xfrm>
              <a:prstGeom prst="rect">
                <a:avLst/>
              </a:prstGeom>
              <a:noFill/>
            </p:spPr>
            <p:txBody>
              <a:bodyPr wrap="square" lIns="0" tIns="0" rIns="0" bIns="0" rtlCol="0">
                <a:spAutoFit/>
              </a:bodyPr>
              <a:lstStyle/>
              <a:p>
                <a:r>
                  <a:rPr lang="en-US" sz="1600" dirty="0">
                    <a:solidFill>
                      <a:prstClr val="black">
                        <a:lumMod val="65000"/>
                        <a:lumOff val="35000"/>
                      </a:prstClr>
                    </a:solidFill>
                    <a:latin typeface="Calibri"/>
                  </a:rPr>
                  <a:t>Area Committees</a:t>
                </a:r>
              </a:p>
            </p:txBody>
          </p:sp>
          <p:sp>
            <p:nvSpPr>
              <p:cNvPr id="27" name="Oval 26"/>
              <p:cNvSpPr>
                <a:spLocks noChangeAspect="1"/>
              </p:cNvSpPr>
              <p:nvPr/>
            </p:nvSpPr>
            <p:spPr>
              <a:xfrm>
                <a:off x="6781800" y="3905485"/>
                <a:ext cx="147733" cy="147733"/>
              </a:xfrm>
              <a:prstGeom prst="ellipse">
                <a:avLst/>
              </a:prstGeom>
              <a:gradFill flip="none" rotWithShape="1">
                <a:gsLst>
                  <a:gs pos="0">
                    <a:srgbClr val="8DC63F"/>
                  </a:gs>
                  <a:gs pos="100000">
                    <a:schemeClr val="accent3">
                      <a:lumMod val="60000"/>
                      <a:lumOff val="40000"/>
                    </a:schemeClr>
                  </a:gs>
                </a:gsLst>
                <a:path path="circle">
                  <a:fillToRect l="100000" t="100000"/>
                </a:path>
                <a:tileRect r="-100000" b="-100000"/>
              </a:gradFill>
              <a:ln w="9525">
                <a:solidFill>
                  <a:srgbClr val="8DC6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grpSp>
        <p:nvGrpSpPr>
          <p:cNvPr id="13" name="Group 470"/>
          <p:cNvGrpSpPr/>
          <p:nvPr/>
        </p:nvGrpSpPr>
        <p:grpSpPr>
          <a:xfrm>
            <a:off x="1905000" y="1965796"/>
            <a:ext cx="8374380" cy="2499577"/>
            <a:chOff x="381000" y="1965795"/>
            <a:chExt cx="8374380" cy="2499577"/>
          </a:xfrm>
        </p:grpSpPr>
        <p:grpSp>
          <p:nvGrpSpPr>
            <p:cNvPr id="14" name="Group 6"/>
            <p:cNvGrpSpPr/>
            <p:nvPr/>
          </p:nvGrpSpPr>
          <p:grpSpPr>
            <a:xfrm>
              <a:off x="381000" y="2723495"/>
              <a:ext cx="1949220" cy="492443"/>
              <a:chOff x="381000" y="2723495"/>
              <a:chExt cx="1949220" cy="492443"/>
            </a:xfrm>
          </p:grpSpPr>
          <p:sp>
            <p:nvSpPr>
              <p:cNvPr id="462" name="TextBox 461"/>
              <p:cNvSpPr txBox="1"/>
              <p:nvPr/>
            </p:nvSpPr>
            <p:spPr>
              <a:xfrm>
                <a:off x="606552" y="2723495"/>
                <a:ext cx="1723668" cy="492443"/>
              </a:xfrm>
              <a:prstGeom prst="rect">
                <a:avLst/>
              </a:prstGeom>
              <a:noFill/>
            </p:spPr>
            <p:txBody>
              <a:bodyPr wrap="square" lIns="0" tIns="0" rIns="0" bIns="0" rtlCol="0">
                <a:spAutoFit/>
              </a:bodyPr>
              <a:lstStyle/>
              <a:p>
                <a:r>
                  <a:rPr lang="en-US" sz="1600" dirty="0">
                    <a:solidFill>
                      <a:prstClr val="black">
                        <a:lumMod val="65000"/>
                        <a:lumOff val="35000"/>
                      </a:prstClr>
                    </a:solidFill>
                    <a:latin typeface="Calibri"/>
                  </a:rPr>
                  <a:t>Regional Contingency Plans</a:t>
                </a:r>
              </a:p>
            </p:txBody>
          </p:sp>
          <p:sp>
            <p:nvSpPr>
              <p:cNvPr id="24" name="Oval 23"/>
              <p:cNvSpPr>
                <a:spLocks noChangeAspect="1"/>
              </p:cNvSpPr>
              <p:nvPr/>
            </p:nvSpPr>
            <p:spPr>
              <a:xfrm>
                <a:off x="381000" y="2770632"/>
                <a:ext cx="147733" cy="147733"/>
              </a:xfrm>
              <a:prstGeom prst="ellipse">
                <a:avLst/>
              </a:prstGeom>
              <a:gradFill flip="none" rotWithShape="1">
                <a:gsLst>
                  <a:gs pos="0">
                    <a:srgbClr val="F47920"/>
                  </a:gs>
                  <a:gs pos="100000">
                    <a:schemeClr val="accent6">
                      <a:lumMod val="60000"/>
                      <a:lumOff val="40000"/>
                    </a:schemeClr>
                  </a:gs>
                </a:gsLst>
                <a:path path="circle">
                  <a:fillToRect l="100000" t="100000"/>
                </a:path>
                <a:tileRect r="-100000" b="-100000"/>
              </a:gradFill>
              <a:ln w="9525">
                <a:solidFill>
                  <a:srgbClr val="F479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65261" y="1965795"/>
              <a:ext cx="4063336" cy="2499577"/>
            </a:xfrm>
            <a:prstGeom prst="rect">
              <a:avLst/>
            </a:prstGeom>
          </p:spPr>
        </p:pic>
        <p:grpSp>
          <p:nvGrpSpPr>
            <p:cNvPr id="15" name="Group 7"/>
            <p:cNvGrpSpPr/>
            <p:nvPr/>
          </p:nvGrpSpPr>
          <p:grpSpPr>
            <a:xfrm>
              <a:off x="6781800" y="2723495"/>
              <a:ext cx="1973580" cy="492443"/>
              <a:chOff x="6781800" y="2723495"/>
              <a:chExt cx="1973580" cy="492443"/>
            </a:xfrm>
          </p:grpSpPr>
          <p:sp>
            <p:nvSpPr>
              <p:cNvPr id="19" name="TextBox 18"/>
              <p:cNvSpPr txBox="1"/>
              <p:nvPr/>
            </p:nvSpPr>
            <p:spPr>
              <a:xfrm>
                <a:off x="7002780" y="2723495"/>
                <a:ext cx="1752600" cy="492443"/>
              </a:xfrm>
              <a:prstGeom prst="rect">
                <a:avLst/>
              </a:prstGeom>
              <a:noFill/>
            </p:spPr>
            <p:txBody>
              <a:bodyPr wrap="square" lIns="0" tIns="0" rIns="0" bIns="0" rtlCol="0">
                <a:spAutoFit/>
              </a:bodyPr>
              <a:lstStyle/>
              <a:p>
                <a:r>
                  <a:rPr lang="en-US" sz="1600" dirty="0">
                    <a:solidFill>
                      <a:prstClr val="black">
                        <a:lumMod val="65000"/>
                        <a:lumOff val="35000"/>
                      </a:prstClr>
                    </a:solidFill>
                    <a:latin typeface="Calibri"/>
                  </a:rPr>
                  <a:t>Regional </a:t>
                </a:r>
                <a:br>
                  <a:rPr lang="en-US" sz="1600" dirty="0">
                    <a:solidFill>
                      <a:prstClr val="black">
                        <a:lumMod val="65000"/>
                        <a:lumOff val="35000"/>
                      </a:prstClr>
                    </a:solidFill>
                    <a:latin typeface="Calibri"/>
                  </a:rPr>
                </a:br>
                <a:r>
                  <a:rPr lang="en-US" sz="1600" dirty="0">
                    <a:solidFill>
                      <a:prstClr val="black">
                        <a:lumMod val="65000"/>
                        <a:lumOff val="35000"/>
                      </a:prstClr>
                    </a:solidFill>
                    <a:latin typeface="Calibri"/>
                  </a:rPr>
                  <a:t>Response Teams</a:t>
                </a:r>
              </a:p>
            </p:txBody>
          </p:sp>
          <p:sp>
            <p:nvSpPr>
              <p:cNvPr id="25" name="Oval 24"/>
              <p:cNvSpPr>
                <a:spLocks noChangeAspect="1"/>
              </p:cNvSpPr>
              <p:nvPr/>
            </p:nvSpPr>
            <p:spPr>
              <a:xfrm>
                <a:off x="6781800" y="2778359"/>
                <a:ext cx="147733" cy="147733"/>
              </a:xfrm>
              <a:prstGeom prst="ellipse">
                <a:avLst/>
              </a:prstGeom>
              <a:gradFill flip="none" rotWithShape="1">
                <a:gsLst>
                  <a:gs pos="0">
                    <a:srgbClr val="F47920"/>
                  </a:gs>
                  <a:gs pos="100000">
                    <a:schemeClr val="accent6">
                      <a:lumMod val="60000"/>
                      <a:lumOff val="40000"/>
                    </a:schemeClr>
                  </a:gs>
                </a:gsLst>
                <a:path path="circle">
                  <a:fillToRect l="100000" t="100000"/>
                </a:path>
                <a:tileRect r="-100000" b="-100000"/>
              </a:gradFill>
              <a:ln w="9525">
                <a:solidFill>
                  <a:srgbClr val="F479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grpSp>
        <p:nvGrpSpPr>
          <p:cNvPr id="448" name="Group 10"/>
          <p:cNvGrpSpPr/>
          <p:nvPr/>
        </p:nvGrpSpPr>
        <p:grpSpPr>
          <a:xfrm>
            <a:off x="1905000" y="1219201"/>
            <a:ext cx="8221980" cy="2298391"/>
            <a:chOff x="381000" y="1219200"/>
            <a:chExt cx="8221980" cy="2298391"/>
          </a:xfrm>
        </p:grpSpPr>
        <p:grpSp>
          <p:nvGrpSpPr>
            <p:cNvPr id="449" name="Group 3"/>
            <p:cNvGrpSpPr/>
            <p:nvPr/>
          </p:nvGrpSpPr>
          <p:grpSpPr>
            <a:xfrm>
              <a:off x="381000" y="1828800"/>
              <a:ext cx="1897396" cy="492443"/>
              <a:chOff x="381000" y="1828800"/>
              <a:chExt cx="1897396" cy="492443"/>
            </a:xfrm>
          </p:grpSpPr>
          <p:sp>
            <p:nvSpPr>
              <p:cNvPr id="461" name="TextBox 460"/>
              <p:cNvSpPr txBox="1"/>
              <p:nvPr/>
            </p:nvSpPr>
            <p:spPr>
              <a:xfrm>
                <a:off x="606552" y="1828800"/>
                <a:ext cx="1671844" cy="492443"/>
              </a:xfrm>
              <a:prstGeom prst="rect">
                <a:avLst/>
              </a:prstGeom>
              <a:noFill/>
            </p:spPr>
            <p:txBody>
              <a:bodyPr wrap="square" lIns="0" tIns="0" rIns="0" bIns="0" rtlCol="0">
                <a:spAutoFit/>
              </a:bodyPr>
              <a:lstStyle/>
              <a:p>
                <a:r>
                  <a:rPr lang="en-US" sz="1600" dirty="0">
                    <a:solidFill>
                      <a:prstClr val="black">
                        <a:lumMod val="65000"/>
                        <a:lumOff val="35000"/>
                      </a:prstClr>
                    </a:solidFill>
                    <a:latin typeface="Calibri"/>
                  </a:rPr>
                  <a:t>National Contingency Plan</a:t>
                </a:r>
              </a:p>
            </p:txBody>
          </p:sp>
          <p:sp>
            <p:nvSpPr>
              <p:cNvPr id="10" name="Oval 9"/>
              <p:cNvSpPr>
                <a:spLocks noChangeAspect="1"/>
              </p:cNvSpPr>
              <p:nvPr/>
            </p:nvSpPr>
            <p:spPr>
              <a:xfrm>
                <a:off x="381000" y="1874520"/>
                <a:ext cx="147733" cy="147733"/>
              </a:xfrm>
              <a:prstGeom prst="ellipse">
                <a:avLst/>
              </a:prstGeom>
              <a:gradFill flip="none" rotWithShape="1">
                <a:gsLst>
                  <a:gs pos="0">
                    <a:srgbClr val="9D9FA2"/>
                  </a:gs>
                  <a:gs pos="100000">
                    <a:schemeClr val="bg1">
                      <a:lumMod val="85000"/>
                    </a:schemeClr>
                  </a:gs>
                </a:gsLst>
                <a:path path="circle">
                  <a:fillToRect l="100000" t="100000"/>
                </a:path>
                <a:tileRect r="-100000" b="-100000"/>
              </a:gradFill>
              <a:ln w="9525">
                <a:solidFill>
                  <a:srgbClr val="9D9F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450" name="Group 8"/>
            <p:cNvGrpSpPr/>
            <p:nvPr/>
          </p:nvGrpSpPr>
          <p:grpSpPr>
            <a:xfrm>
              <a:off x="6781800" y="1828800"/>
              <a:ext cx="1821180" cy="492443"/>
              <a:chOff x="6781800" y="1828800"/>
              <a:chExt cx="1821180" cy="492443"/>
            </a:xfrm>
          </p:grpSpPr>
          <p:sp>
            <p:nvSpPr>
              <p:cNvPr id="20" name="TextBox 19"/>
              <p:cNvSpPr txBox="1"/>
              <p:nvPr/>
            </p:nvSpPr>
            <p:spPr>
              <a:xfrm>
                <a:off x="7002780" y="1828800"/>
                <a:ext cx="1600200" cy="492443"/>
              </a:xfrm>
              <a:prstGeom prst="rect">
                <a:avLst/>
              </a:prstGeom>
              <a:noFill/>
            </p:spPr>
            <p:txBody>
              <a:bodyPr wrap="square" lIns="0" tIns="0" rIns="0" bIns="0" rtlCol="0">
                <a:spAutoFit/>
              </a:bodyPr>
              <a:lstStyle/>
              <a:p>
                <a:r>
                  <a:rPr lang="en-US" sz="1600" dirty="0">
                    <a:solidFill>
                      <a:prstClr val="black">
                        <a:lumMod val="65000"/>
                        <a:lumOff val="35000"/>
                      </a:prstClr>
                    </a:solidFill>
                    <a:latin typeface="Calibri"/>
                  </a:rPr>
                  <a:t>National </a:t>
                </a:r>
                <a:br>
                  <a:rPr lang="en-US" sz="1600" dirty="0">
                    <a:solidFill>
                      <a:prstClr val="black">
                        <a:lumMod val="65000"/>
                        <a:lumOff val="35000"/>
                      </a:prstClr>
                    </a:solidFill>
                    <a:latin typeface="Calibri"/>
                  </a:rPr>
                </a:br>
                <a:r>
                  <a:rPr lang="en-US" sz="1600" dirty="0">
                    <a:solidFill>
                      <a:prstClr val="black">
                        <a:lumMod val="65000"/>
                        <a:lumOff val="35000"/>
                      </a:prstClr>
                    </a:solidFill>
                    <a:latin typeface="Calibri"/>
                  </a:rPr>
                  <a:t>Response Team</a:t>
                </a:r>
              </a:p>
            </p:txBody>
          </p:sp>
          <p:sp>
            <p:nvSpPr>
              <p:cNvPr id="23" name="Oval 22"/>
              <p:cNvSpPr>
                <a:spLocks noChangeAspect="1"/>
              </p:cNvSpPr>
              <p:nvPr/>
            </p:nvSpPr>
            <p:spPr>
              <a:xfrm>
                <a:off x="6781800" y="1874520"/>
                <a:ext cx="147733" cy="147733"/>
              </a:xfrm>
              <a:prstGeom prst="ellipse">
                <a:avLst/>
              </a:prstGeom>
              <a:gradFill flip="none" rotWithShape="1">
                <a:gsLst>
                  <a:gs pos="0">
                    <a:srgbClr val="9D9FA2"/>
                  </a:gs>
                  <a:gs pos="100000">
                    <a:schemeClr val="bg1">
                      <a:lumMod val="85000"/>
                    </a:schemeClr>
                  </a:gs>
                </a:gsLst>
                <a:path path="circle">
                  <a:fillToRect l="100000" t="100000"/>
                </a:path>
                <a:tileRect r="-100000" b="-100000"/>
              </a:gradFill>
              <a:ln w="9525">
                <a:solidFill>
                  <a:srgbClr val="9D9F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25295" y="1219200"/>
              <a:ext cx="3743269" cy="2298391"/>
            </a:xfrm>
            <a:prstGeom prst="rect">
              <a:avLst/>
            </a:prstGeom>
          </p:spPr>
        </p:pic>
      </p:grpSp>
      <p:sp>
        <p:nvSpPr>
          <p:cNvPr id="44" name="TextBox 43"/>
          <p:cNvSpPr txBox="1"/>
          <p:nvPr/>
        </p:nvSpPr>
        <p:spPr>
          <a:xfrm>
            <a:off x="1904230" y="1295400"/>
            <a:ext cx="1671844" cy="307777"/>
          </a:xfrm>
          <a:prstGeom prst="rect">
            <a:avLst/>
          </a:prstGeom>
          <a:noFill/>
        </p:spPr>
        <p:txBody>
          <a:bodyPr wrap="square" lIns="0" tIns="0" rIns="0" bIns="0" rtlCol="0">
            <a:spAutoFit/>
          </a:bodyPr>
          <a:lstStyle/>
          <a:p>
            <a:r>
              <a:rPr lang="en-US" sz="2000" b="1" dirty="0">
                <a:solidFill>
                  <a:prstClr val="black"/>
                </a:solidFill>
                <a:latin typeface="Calibri"/>
              </a:rPr>
              <a:t>NRS Plans</a:t>
            </a:r>
          </a:p>
        </p:txBody>
      </p:sp>
      <p:sp>
        <p:nvSpPr>
          <p:cNvPr id="45" name="TextBox 44"/>
          <p:cNvSpPr txBox="1"/>
          <p:nvPr/>
        </p:nvSpPr>
        <p:spPr>
          <a:xfrm>
            <a:off x="8305800" y="1295400"/>
            <a:ext cx="2125980" cy="307777"/>
          </a:xfrm>
          <a:prstGeom prst="rect">
            <a:avLst/>
          </a:prstGeom>
          <a:noFill/>
        </p:spPr>
        <p:txBody>
          <a:bodyPr wrap="square" lIns="0" tIns="0" rIns="0" bIns="0" rtlCol="0">
            <a:spAutoFit/>
          </a:bodyPr>
          <a:lstStyle/>
          <a:p>
            <a:r>
              <a:rPr lang="en-US" sz="2000" b="1" dirty="0">
                <a:solidFill>
                  <a:prstClr val="black"/>
                </a:solidFill>
                <a:latin typeface="Calibri"/>
              </a:rPr>
              <a:t>Planning Groups</a:t>
            </a:r>
          </a:p>
        </p:txBody>
      </p:sp>
      <p:sp>
        <p:nvSpPr>
          <p:cNvPr id="46" name="Slide Number Placeholder 3"/>
          <p:cNvSpPr>
            <a:spLocks noGrp="1"/>
          </p:cNvSpPr>
          <p:nvPr>
            <p:ph type="sldNum" sz="quarter" idx="12"/>
          </p:nvPr>
        </p:nvSpPr>
        <p:spPr>
          <a:xfrm>
            <a:off x="8305800" y="6534150"/>
            <a:ext cx="2133600" cy="247650"/>
          </a:xfrm>
        </p:spPr>
        <p:txBody>
          <a:bodyPr/>
          <a:lstStyle/>
          <a:p>
            <a:pPr>
              <a:defRPr/>
            </a:pPr>
            <a:fld id="{E9D372AF-81FA-4264-B182-81223D148FA7}" type="slidenum">
              <a:rPr lang="en-US" altLang="en-US">
                <a:solidFill>
                  <a:prstClr val="black">
                    <a:tint val="75000"/>
                  </a:prstClr>
                </a:solidFill>
                <a:latin typeface="Calibri"/>
              </a:rPr>
              <a:pPr>
                <a:defRPr/>
              </a:pPr>
              <a:t>18</a:t>
            </a:fld>
            <a:endParaRPr lang="en-US" altLang="en-US" dirty="0">
              <a:solidFill>
                <a:prstClr val="black">
                  <a:tint val="75000"/>
                </a:prstClr>
              </a:solidFill>
              <a:latin typeface="Calibri"/>
            </a:endParaRPr>
          </a:p>
        </p:txBody>
      </p:sp>
    </p:spTree>
    <p:extLst>
      <p:ext uri="{BB962C8B-B14F-4D97-AF65-F5344CB8AC3E}">
        <p14:creationId xmlns:p14="http://schemas.microsoft.com/office/powerpoint/2010/main" val="17102081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D9D36D6-2AC5-46A1-A849-4C82D5264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285CFCC-50B7-4FB7-9B91-69C6BE30B08E}"/>
              </a:ext>
            </a:extLst>
          </p:cNvPr>
          <p:cNvSpPr>
            <a:spLocks noGrp="1"/>
          </p:cNvSpPr>
          <p:nvPr>
            <p:ph type="title"/>
          </p:nvPr>
        </p:nvSpPr>
        <p:spPr>
          <a:xfrm>
            <a:off x="5354955" y="552182"/>
            <a:ext cx="5998840" cy="3343135"/>
          </a:xfrm>
          <a:noFill/>
        </p:spPr>
        <p:txBody>
          <a:bodyPr vert="horz" lIns="91440" tIns="45720" rIns="91440" bIns="45720" rtlCol="0" anchor="b">
            <a:normAutofit/>
          </a:bodyPr>
          <a:lstStyle/>
          <a:p>
            <a:r>
              <a:rPr lang="en-US" sz="5200" dirty="0"/>
              <a:t>"Hazardous Materials Emergency Planning Guide" (The Orange Book: NRT-1) 1987</a:t>
            </a:r>
          </a:p>
        </p:txBody>
      </p:sp>
      <p:pic>
        <p:nvPicPr>
          <p:cNvPr id="4" name="Picture 3">
            <a:extLst>
              <a:ext uri="{FF2B5EF4-FFF2-40B4-BE49-F238E27FC236}">
                <a16:creationId xmlns:a16="http://schemas.microsoft.com/office/drawing/2014/main" id="{21FD17BE-6B63-416E-8666-BCA62586F1FA}"/>
              </a:ext>
            </a:extLst>
          </p:cNvPr>
          <p:cNvPicPr>
            <a:picLocks noChangeAspect="1"/>
          </p:cNvPicPr>
          <p:nvPr/>
        </p:nvPicPr>
        <p:blipFill rotWithShape="1">
          <a:blip r:embed="rId2"/>
          <a:srcRect r="5140"/>
          <a:stretch/>
        </p:blipFill>
        <p:spPr>
          <a:xfrm>
            <a:off x="20" y="10"/>
            <a:ext cx="4992985" cy="6857990"/>
          </a:xfrm>
          <a:prstGeom prst="rect">
            <a:avLst/>
          </a:prstGeom>
        </p:spPr>
      </p:pic>
    </p:spTree>
    <p:extLst>
      <p:ext uri="{BB962C8B-B14F-4D97-AF65-F5344CB8AC3E}">
        <p14:creationId xmlns:p14="http://schemas.microsoft.com/office/powerpoint/2010/main" val="22772462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0904" name="Rectangle 80903">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0906" name="Rectangle 80905">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908" name="Rectangle 80907">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910" name="Rectangle 80909">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912" name="Rectangle 80911">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914" name="Freeform: Shape 80913">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0916" name="Rectangle 80915">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898" name="Rectangle 2"/>
          <p:cNvSpPr>
            <a:spLocks noGrp="1" noRot="1" noChangeArrowheads="1"/>
          </p:cNvSpPr>
          <p:nvPr>
            <p:ph type="title"/>
          </p:nvPr>
        </p:nvSpPr>
        <p:spPr>
          <a:xfrm>
            <a:off x="466722" y="586855"/>
            <a:ext cx="3201366" cy="3387497"/>
          </a:xfrm>
        </p:spPr>
        <p:txBody>
          <a:bodyPr anchor="b">
            <a:normAutofit/>
          </a:bodyPr>
          <a:lstStyle/>
          <a:p>
            <a:pPr algn="r" eaLnBrk="1" hangingPunct="1">
              <a:defRPr/>
            </a:pPr>
            <a:r>
              <a:rPr lang="en-US" sz="4000" b="1">
                <a:solidFill>
                  <a:srgbClr val="FFFFFF"/>
                </a:solidFill>
              </a:rPr>
              <a:t>DISCLAIMER</a:t>
            </a:r>
          </a:p>
        </p:txBody>
      </p:sp>
      <p:sp>
        <p:nvSpPr>
          <p:cNvPr id="80899" name="Rectangle 3"/>
          <p:cNvSpPr>
            <a:spLocks noGrp="1" noRot="1" noChangeArrowheads="1"/>
          </p:cNvSpPr>
          <p:nvPr>
            <p:ph idx="1"/>
          </p:nvPr>
        </p:nvSpPr>
        <p:spPr>
          <a:xfrm>
            <a:off x="4810259" y="649480"/>
            <a:ext cx="6555347" cy="5546047"/>
          </a:xfrm>
        </p:spPr>
        <p:txBody>
          <a:bodyPr anchor="ctr">
            <a:normAutofit/>
          </a:bodyPr>
          <a:lstStyle/>
          <a:p>
            <a:pPr marL="0" indent="0">
              <a:buNone/>
              <a:defRPr/>
            </a:pPr>
            <a:r>
              <a:rPr lang="en-US" sz="2000" dirty="0">
                <a:latin typeface="Segoe UI" pitchFamily="34" charset="0"/>
                <a:ea typeface="Segoe UI" pitchFamily="34" charset="0"/>
                <a:cs typeface="Segoe UI" pitchFamily="34" charset="0"/>
              </a:rPr>
              <a:t>The information presented in this PowerPoints intended solely to help parties understand the obligations and requirements imposed by Emergency Planning and Community Right-to-Know Act (EPCRA) . This presentation does not constitute EPA policy. Mention of trade names or commercial products does not constitute endorsement or recommendation of use.</a:t>
            </a:r>
          </a:p>
          <a:p>
            <a:pPr marL="0" indent="0">
              <a:buNone/>
              <a:defRPr/>
            </a:pPr>
            <a:r>
              <a:rPr lang="en-US" sz="2000" dirty="0">
                <a:latin typeface="Segoe UI" pitchFamily="34" charset="0"/>
                <a:ea typeface="Segoe UI" pitchFamily="34" charset="0"/>
                <a:cs typeface="Segoe UI" pitchFamily="34" charset="0"/>
              </a:rPr>
              <a:t>Links to non-EPA websites are provided solely as a pointer to information that might be useful to the public and do not imply any official EPA endorsement of or a responsibility for the opinions, ideas, data or products presented at those locations or guarantee the validity of the information provided.</a:t>
            </a:r>
            <a:endParaRPr lang="en-US" sz="2000" b="1" dirty="0"/>
          </a:p>
        </p:txBody>
      </p:sp>
    </p:spTree>
    <p:extLst>
      <p:ext uri="{BB962C8B-B14F-4D97-AF65-F5344CB8AC3E}">
        <p14:creationId xmlns:p14="http://schemas.microsoft.com/office/powerpoint/2010/main" val="32924683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4BFA83C-5B04-4DEC-829E-3546BC570C9B}"/>
              </a:ext>
            </a:extLst>
          </p:cNvPr>
          <p:cNvSpPr txBox="1"/>
          <p:nvPr/>
        </p:nvSpPr>
        <p:spPr>
          <a:xfrm>
            <a:off x="742950" y="742951"/>
            <a:ext cx="3476625" cy="496252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400" kern="1200" dirty="0">
                <a:solidFill>
                  <a:srgbClr val="FFFFFF"/>
                </a:solidFill>
                <a:latin typeface="+mj-lt"/>
                <a:ea typeface="+mj-ea"/>
                <a:cs typeface="+mj-cs"/>
              </a:rPr>
              <a:t>“Criteria for Review of Hazardous Materials Emergency Plans" (The Orange Book: NRT-1A) 1988</a:t>
            </a:r>
          </a:p>
        </p:txBody>
      </p:sp>
      <p:pic>
        <p:nvPicPr>
          <p:cNvPr id="3" name="Picture 2">
            <a:extLst>
              <a:ext uri="{FF2B5EF4-FFF2-40B4-BE49-F238E27FC236}">
                <a16:creationId xmlns:a16="http://schemas.microsoft.com/office/drawing/2014/main" id="{C230B67D-28F1-4751-A18C-84942D9DB84B}"/>
              </a:ext>
            </a:extLst>
          </p:cNvPr>
          <p:cNvPicPr>
            <a:picLocks noChangeAspect="1"/>
          </p:cNvPicPr>
          <p:nvPr/>
        </p:nvPicPr>
        <p:blipFill>
          <a:blip r:embed="rId2"/>
          <a:stretch>
            <a:fillRect/>
          </a:stretch>
        </p:blipFill>
        <p:spPr>
          <a:xfrm>
            <a:off x="5859645" y="115614"/>
            <a:ext cx="5186728" cy="6692555"/>
          </a:xfrm>
          <a:prstGeom prst="rect">
            <a:avLst/>
          </a:prstGeom>
        </p:spPr>
      </p:pic>
    </p:spTree>
    <p:extLst>
      <p:ext uri="{BB962C8B-B14F-4D97-AF65-F5344CB8AC3E}">
        <p14:creationId xmlns:p14="http://schemas.microsoft.com/office/powerpoint/2010/main" val="4505558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3">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5">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9285CFCC-50B7-4FB7-9B91-69C6BE30B08E}"/>
              </a:ext>
            </a:extLst>
          </p:cNvPr>
          <p:cNvSpPr>
            <a:spLocks noGrp="1"/>
          </p:cNvSpPr>
          <p:nvPr>
            <p:ph type="title"/>
          </p:nvPr>
        </p:nvSpPr>
        <p:spPr>
          <a:xfrm>
            <a:off x="249453" y="259882"/>
            <a:ext cx="3581402" cy="6519290"/>
          </a:xfrm>
        </p:spPr>
        <p:txBody>
          <a:bodyPr vert="horz" lIns="91440" tIns="45720" rIns="91440" bIns="45720" rtlCol="0" anchor="t">
            <a:normAutofit/>
          </a:bodyPr>
          <a:lstStyle/>
          <a:p>
            <a:r>
              <a:rPr lang="en-US" sz="2400" kern="1200" dirty="0">
                <a:solidFill>
                  <a:srgbClr val="FFFFFF"/>
                </a:solidFill>
                <a:latin typeface="Times New Roman" panose="02020603050405020304" pitchFamily="18" charset="0"/>
                <a:cs typeface="Times New Roman" panose="02020603050405020304" pitchFamily="18" charset="0"/>
              </a:rPr>
              <a:t>“Developing A Hazardous Materials Exercise Program" September 1990 (The Blue Book: NRT-2) 1990</a:t>
            </a:r>
            <a:br>
              <a:rPr lang="en-US" sz="2400" kern="1200" dirty="0">
                <a:solidFill>
                  <a:srgbClr val="FFFFFF"/>
                </a:solidFill>
                <a:latin typeface="Times New Roman" panose="02020603050405020304" pitchFamily="18" charset="0"/>
                <a:cs typeface="Times New Roman" panose="02020603050405020304" pitchFamily="18" charset="0"/>
              </a:rPr>
            </a:br>
            <a:br>
              <a:rPr lang="en-US" sz="2400" kern="1200" dirty="0">
                <a:solidFill>
                  <a:srgbClr val="FFFFFF"/>
                </a:solidFill>
                <a:latin typeface="Times New Roman" panose="02020603050405020304" pitchFamily="18" charset="0"/>
                <a:cs typeface="Times New Roman" panose="02020603050405020304" pitchFamily="18" charset="0"/>
              </a:rPr>
            </a:br>
            <a:br>
              <a:rPr lang="en-US" sz="2400" kern="1200" dirty="0">
                <a:solidFill>
                  <a:srgbClr val="FFFFFF"/>
                </a:solidFill>
                <a:latin typeface="Times New Roman" panose="02020603050405020304" pitchFamily="18" charset="0"/>
                <a:cs typeface="Times New Roman" panose="02020603050405020304" pitchFamily="18" charset="0"/>
              </a:rPr>
            </a:br>
            <a:r>
              <a:rPr lang="en-US" sz="2400" kern="1200" dirty="0">
                <a:solidFill>
                  <a:srgbClr val="FFFFFF"/>
                </a:solidFill>
                <a:latin typeface="Times New Roman" panose="02020603050405020304" pitchFamily="18" charset="0"/>
                <a:cs typeface="Times New Roman" panose="02020603050405020304" pitchFamily="18" charset="0"/>
              </a:rPr>
              <a:t>EPCRA Section 303 §11003. Comprehensive emergency response plans</a:t>
            </a:r>
            <a:br>
              <a:rPr lang="en-US" sz="2400" kern="1200" dirty="0">
                <a:solidFill>
                  <a:srgbClr val="FFFFFF"/>
                </a:solidFill>
                <a:latin typeface="Times New Roman" panose="02020603050405020304" pitchFamily="18" charset="0"/>
                <a:cs typeface="Times New Roman" panose="02020603050405020304" pitchFamily="18" charset="0"/>
              </a:rPr>
            </a:br>
            <a:br>
              <a:rPr lang="en-US" sz="2400" kern="1200" dirty="0">
                <a:solidFill>
                  <a:srgbClr val="FFFFFF"/>
                </a:solidFill>
                <a:latin typeface="Times New Roman" panose="02020603050405020304" pitchFamily="18" charset="0"/>
                <a:cs typeface="Times New Roman" panose="02020603050405020304" pitchFamily="18" charset="0"/>
              </a:rPr>
            </a:br>
            <a:br>
              <a:rPr lang="en-US" sz="2400" kern="1200" dirty="0">
                <a:solidFill>
                  <a:srgbClr val="FFFFFF"/>
                </a:solidFill>
                <a:latin typeface="Times New Roman" panose="02020603050405020304" pitchFamily="18" charset="0"/>
                <a:cs typeface="Times New Roman" panose="02020603050405020304" pitchFamily="18" charset="0"/>
              </a:rPr>
            </a:br>
            <a:r>
              <a:rPr lang="en-US" sz="3200" b="1" kern="1200" dirty="0">
                <a:solidFill>
                  <a:srgbClr val="FFFF00"/>
                </a:solidFill>
                <a:latin typeface="Times New Roman" panose="02020603050405020304" pitchFamily="18" charset="0"/>
                <a:cs typeface="Times New Roman" panose="02020603050405020304" pitchFamily="18" charset="0"/>
              </a:rPr>
              <a:t>(9) Methods and schedules for exercising the emergency plan.</a:t>
            </a:r>
            <a:br>
              <a:rPr lang="en-US" sz="2800" kern="1200" dirty="0">
                <a:solidFill>
                  <a:srgbClr val="FFFFFF"/>
                </a:solidFill>
                <a:latin typeface="+mj-lt"/>
                <a:ea typeface="+mj-ea"/>
                <a:cs typeface="+mj-cs"/>
              </a:rPr>
            </a:br>
            <a:endParaRPr lang="en-US" sz="2800" kern="1200" dirty="0">
              <a:solidFill>
                <a:srgbClr val="FFFFFF"/>
              </a:solidFill>
              <a:latin typeface="+mj-lt"/>
              <a:ea typeface="+mj-ea"/>
              <a:cs typeface="+mj-cs"/>
            </a:endParaRPr>
          </a:p>
        </p:txBody>
      </p:sp>
      <p:pic>
        <p:nvPicPr>
          <p:cNvPr id="5" name="Picture 4">
            <a:extLst>
              <a:ext uri="{FF2B5EF4-FFF2-40B4-BE49-F238E27FC236}">
                <a16:creationId xmlns:a16="http://schemas.microsoft.com/office/drawing/2014/main" id="{FDF471F2-F981-4C1F-A1C7-78FBA9A68C69}"/>
              </a:ext>
            </a:extLst>
          </p:cNvPr>
          <p:cNvPicPr>
            <a:picLocks noChangeAspect="1"/>
          </p:cNvPicPr>
          <p:nvPr/>
        </p:nvPicPr>
        <p:blipFill>
          <a:blip r:embed="rId2"/>
          <a:stretch>
            <a:fillRect/>
          </a:stretch>
        </p:blipFill>
        <p:spPr>
          <a:xfrm>
            <a:off x="5510545" y="159303"/>
            <a:ext cx="5146945" cy="6619869"/>
          </a:xfrm>
          <a:prstGeom prst="rect">
            <a:avLst/>
          </a:prstGeom>
        </p:spPr>
      </p:pic>
    </p:spTree>
    <p:extLst>
      <p:ext uri="{BB962C8B-B14F-4D97-AF65-F5344CB8AC3E}">
        <p14:creationId xmlns:p14="http://schemas.microsoft.com/office/powerpoint/2010/main" val="23885832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295AAA5-BEF5-4C59-8795-E7AE4E42ADBB}"/>
              </a:ext>
            </a:extLst>
          </p:cNvPr>
          <p:cNvSpPr>
            <a:spLocks noGrp="1"/>
          </p:cNvSpPr>
          <p:nvPr>
            <p:ph type="title"/>
          </p:nvPr>
        </p:nvSpPr>
        <p:spPr>
          <a:xfrm>
            <a:off x="0" y="1"/>
            <a:ext cx="12192000" cy="1135780"/>
          </a:xfrm>
        </p:spPr>
        <p:txBody>
          <a:bodyPr>
            <a:normAutofit fontScale="90000"/>
          </a:bodyPr>
          <a:lstStyle/>
          <a:p>
            <a:pPr algn="ctr"/>
            <a:br>
              <a:rPr lang="en-US" sz="3600" dirty="0">
                <a:latin typeface="Times New Roman" panose="02020603050405020304" pitchFamily="18" charset="0"/>
                <a:cs typeface="Times New Roman" panose="02020603050405020304" pitchFamily="18" charset="0"/>
              </a:rPr>
            </a:br>
            <a:r>
              <a:rPr lang="en-US" sz="3600" dirty="0">
                <a:latin typeface="Times New Roman" panose="02020603050405020304" pitchFamily="18" charset="0"/>
                <a:cs typeface="Times New Roman" panose="02020603050405020304" pitchFamily="18" charset="0"/>
              </a:rPr>
              <a:t>Federal Emergency Management Agency (FEMA)</a:t>
            </a:r>
            <a:br>
              <a:rPr lang="en-US" sz="3600" dirty="0">
                <a:latin typeface="Times New Roman" panose="02020603050405020304" pitchFamily="18" charset="0"/>
                <a:cs typeface="Times New Roman" panose="02020603050405020304" pitchFamily="18" charset="0"/>
              </a:rPr>
            </a:br>
            <a:r>
              <a:rPr lang="en-US" sz="3600" dirty="0">
                <a:latin typeface="Times New Roman" panose="02020603050405020304" pitchFamily="18" charset="0"/>
                <a:cs typeface="Times New Roman" panose="02020603050405020304" pitchFamily="18" charset="0"/>
              </a:rPr>
              <a:t>Methods and schedules for exercising the emergency plan</a:t>
            </a:r>
          </a:p>
        </p:txBody>
      </p:sp>
      <p:sp>
        <p:nvSpPr>
          <p:cNvPr id="7" name="Text Placeholder 6">
            <a:extLst>
              <a:ext uri="{FF2B5EF4-FFF2-40B4-BE49-F238E27FC236}">
                <a16:creationId xmlns:a16="http://schemas.microsoft.com/office/drawing/2014/main" id="{7CCFCF15-7A43-4F1B-962C-3E01569EA979}"/>
              </a:ext>
            </a:extLst>
          </p:cNvPr>
          <p:cNvSpPr>
            <a:spLocks noGrp="1"/>
          </p:cNvSpPr>
          <p:nvPr>
            <p:ph type="body" idx="1"/>
          </p:nvPr>
        </p:nvSpPr>
        <p:spPr>
          <a:xfrm>
            <a:off x="-42745" y="1443789"/>
            <a:ext cx="5635024" cy="712266"/>
          </a:xfrm>
        </p:spPr>
        <p:txBody>
          <a:bodyPr>
            <a:normAutofit fontScale="25000" lnSpcReduction="20000"/>
          </a:bodyPr>
          <a:lstStyle/>
          <a:p>
            <a:endParaRPr lang="en-US" dirty="0"/>
          </a:p>
          <a:p>
            <a:r>
              <a:rPr lang="en-US" sz="9600" dirty="0">
                <a:latin typeface="Times New Roman" panose="02020603050405020304" pitchFamily="18" charset="0"/>
                <a:cs typeface="Times New Roman" panose="02020603050405020304" pitchFamily="18" charset="0"/>
              </a:rPr>
              <a:t>The National Exercise Program (NEP)</a:t>
            </a:r>
          </a:p>
          <a:p>
            <a:endParaRPr lang="en-US" dirty="0"/>
          </a:p>
        </p:txBody>
      </p:sp>
      <p:sp>
        <p:nvSpPr>
          <p:cNvPr id="3" name="Content Placeholder 2">
            <a:extLst>
              <a:ext uri="{FF2B5EF4-FFF2-40B4-BE49-F238E27FC236}">
                <a16:creationId xmlns:a16="http://schemas.microsoft.com/office/drawing/2014/main" id="{B093D685-6214-45B5-90B6-D95FD88AD61F}"/>
              </a:ext>
            </a:extLst>
          </p:cNvPr>
          <p:cNvSpPr>
            <a:spLocks noGrp="1"/>
          </p:cNvSpPr>
          <p:nvPr>
            <p:ph sz="half" idx="2"/>
          </p:nvPr>
        </p:nvSpPr>
        <p:spPr>
          <a:xfrm>
            <a:off x="77003" y="2156058"/>
            <a:ext cx="5920573" cy="4581625"/>
          </a:xfrm>
        </p:spPr>
        <p:txBody>
          <a:bodyPr>
            <a:normAutofit lnSpcReduction="10000"/>
          </a:bodyPr>
          <a:lstStyle/>
          <a:p>
            <a:pPr marL="0" indent="0">
              <a:buNone/>
            </a:pPr>
            <a:r>
              <a:rPr lang="en-US" dirty="0">
                <a:latin typeface="Times New Roman" panose="02020603050405020304" pitchFamily="18" charset="0"/>
                <a:cs typeface="Times New Roman" panose="02020603050405020304" pitchFamily="18" charset="0"/>
              </a:rPr>
              <a:t>Consists of a nation two-year cycle of exercises across the hat examine and validate capabilities in all preparedness mission areas, guided by strategic priorities set by the National Security Council’s Principals Committee.</a:t>
            </a:r>
          </a:p>
          <a:p>
            <a:pPr marL="0" indent="0">
              <a:buNone/>
            </a:pPr>
            <a:r>
              <a:rPr lang="en-US" dirty="0">
                <a:latin typeface="Times New Roman" panose="02020603050405020304" pitchFamily="18" charset="0"/>
                <a:cs typeface="Times New Roman" panose="02020603050405020304" pitchFamily="18" charset="0"/>
              </a:rPr>
              <a:t>Provides design, development, conduct, and evaluation support for individual exercises to state, local, tribal, territorial, and other whole community partners. Coordinates exercise activities among federal interagency partners.</a:t>
            </a:r>
          </a:p>
        </p:txBody>
      </p:sp>
      <p:sp>
        <p:nvSpPr>
          <p:cNvPr id="8" name="Text Placeholder 7">
            <a:extLst>
              <a:ext uri="{FF2B5EF4-FFF2-40B4-BE49-F238E27FC236}">
                <a16:creationId xmlns:a16="http://schemas.microsoft.com/office/drawing/2014/main" id="{9D9D9850-5FDB-46EB-B7F2-9758EC99EC91}"/>
              </a:ext>
            </a:extLst>
          </p:cNvPr>
          <p:cNvSpPr>
            <a:spLocks noGrp="1"/>
          </p:cNvSpPr>
          <p:nvPr>
            <p:ph type="body" sz="quarter" idx="3"/>
          </p:nvPr>
        </p:nvSpPr>
        <p:spPr>
          <a:xfrm>
            <a:off x="6096000" y="1332143"/>
            <a:ext cx="5833946" cy="823912"/>
          </a:xfrm>
        </p:spPr>
        <p:txBody>
          <a:bodyPr>
            <a:normAutofit fontScale="25000" lnSpcReduction="20000"/>
          </a:bodyPr>
          <a:lstStyle/>
          <a:p>
            <a:endParaRPr lang="en-US" dirty="0"/>
          </a:p>
          <a:p>
            <a:endParaRPr lang="en-US" dirty="0"/>
          </a:p>
          <a:p>
            <a:r>
              <a:rPr lang="en-US" sz="9600" dirty="0">
                <a:latin typeface="Times New Roman" panose="02020603050405020304" pitchFamily="18" charset="0"/>
                <a:cs typeface="Times New Roman" panose="02020603050405020304" pitchFamily="18" charset="0"/>
              </a:rPr>
              <a:t>The Homeland Security Exercise and Evaluation Program (HSEEP)</a:t>
            </a:r>
          </a:p>
          <a:p>
            <a:endParaRPr lang="en-US" dirty="0"/>
          </a:p>
        </p:txBody>
      </p:sp>
      <p:sp>
        <p:nvSpPr>
          <p:cNvPr id="4" name="Content Placeholder 3">
            <a:extLst>
              <a:ext uri="{FF2B5EF4-FFF2-40B4-BE49-F238E27FC236}">
                <a16:creationId xmlns:a16="http://schemas.microsoft.com/office/drawing/2014/main" id="{42E285D1-669F-4163-A209-E9ECB048899D}"/>
              </a:ext>
            </a:extLst>
          </p:cNvPr>
          <p:cNvSpPr>
            <a:spLocks noGrp="1"/>
          </p:cNvSpPr>
          <p:nvPr>
            <p:ph sz="quarter" idx="4"/>
          </p:nvPr>
        </p:nvSpPr>
        <p:spPr>
          <a:xfrm>
            <a:off x="6194426" y="2156056"/>
            <a:ext cx="5735520" cy="4581625"/>
          </a:xfrm>
        </p:spPr>
        <p:txBody>
          <a:bodyPr>
            <a:normAutofit lnSpcReduction="10000"/>
          </a:bodyPr>
          <a:lstStyle/>
          <a:p>
            <a:pPr marL="0" indent="0">
              <a:buNone/>
            </a:pPr>
            <a:r>
              <a:rPr lang="en-US" dirty="0">
                <a:latin typeface="Times New Roman" panose="02020603050405020304" pitchFamily="18" charset="0"/>
                <a:cs typeface="Times New Roman" panose="02020603050405020304" pitchFamily="18" charset="0"/>
              </a:rPr>
              <a:t>Provides a set of guidance that any organization can use to structure an effective exercise and evaluation program with a common approach to program management, design and development, conduct, evaluation, and improvement planning.</a:t>
            </a:r>
          </a:p>
          <a:p>
            <a:pPr marL="0" indent="0">
              <a:buNone/>
            </a:pPr>
            <a:endParaRPr lang="en-US" dirty="0"/>
          </a:p>
        </p:txBody>
      </p:sp>
    </p:spTree>
    <p:extLst>
      <p:ext uri="{BB962C8B-B14F-4D97-AF65-F5344CB8AC3E}">
        <p14:creationId xmlns:p14="http://schemas.microsoft.com/office/powerpoint/2010/main" val="19901789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85CFCC-50B7-4FB7-9B91-69C6BE30B08E}"/>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2500" dirty="0">
                <a:solidFill>
                  <a:srgbClr val="FFFFFF"/>
                </a:solidFill>
              </a:rPr>
              <a:t>"Hazardous Materials Emergency Planning Guide" (The Orange Book: NRT-1) Updated 2001</a:t>
            </a:r>
          </a:p>
        </p:txBody>
      </p:sp>
      <p:pic>
        <p:nvPicPr>
          <p:cNvPr id="5" name="Picture 4" descr="Graphical user interface, text, application, email&#10;&#10;Description automatically generated">
            <a:extLst>
              <a:ext uri="{FF2B5EF4-FFF2-40B4-BE49-F238E27FC236}">
                <a16:creationId xmlns:a16="http://schemas.microsoft.com/office/drawing/2014/main" id="{E0946763-4092-4A87-9AF4-F4168358CDD4}"/>
              </a:ext>
            </a:extLst>
          </p:cNvPr>
          <p:cNvPicPr>
            <a:picLocks noChangeAspect="1"/>
          </p:cNvPicPr>
          <p:nvPr/>
        </p:nvPicPr>
        <p:blipFill>
          <a:blip r:embed="rId2"/>
          <a:stretch>
            <a:fillRect/>
          </a:stretch>
        </p:blipFill>
        <p:spPr>
          <a:xfrm>
            <a:off x="5775773" y="566464"/>
            <a:ext cx="4803037" cy="5568739"/>
          </a:xfrm>
          <a:prstGeom prst="rect">
            <a:avLst/>
          </a:prstGeom>
          <a:ln>
            <a:solidFill>
              <a:srgbClr val="00B0F0"/>
            </a:solidFill>
          </a:ln>
        </p:spPr>
      </p:pic>
    </p:spTree>
    <p:extLst>
      <p:ext uri="{BB962C8B-B14F-4D97-AF65-F5344CB8AC3E}">
        <p14:creationId xmlns:p14="http://schemas.microsoft.com/office/powerpoint/2010/main" val="31300945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4C208-BD31-49B2-8D4A-768859206077}"/>
              </a:ext>
            </a:extLst>
          </p:cNvPr>
          <p:cNvSpPr>
            <a:spLocks noGrp="1"/>
          </p:cNvSpPr>
          <p:nvPr>
            <p:ph type="title"/>
          </p:nvPr>
        </p:nvSpPr>
        <p:spPr>
          <a:xfrm>
            <a:off x="154004" y="182881"/>
            <a:ext cx="5101390" cy="1771048"/>
          </a:xfrm>
        </p:spPr>
        <p:txBody>
          <a:bodyPr>
            <a:normAutofit fontScale="90000"/>
          </a:bodyPr>
          <a:lstStyle/>
          <a:p>
            <a:br>
              <a:rPr lang="en-US" sz="1800"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FEMA</a:t>
            </a: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Federal Emergency Management Agency </a:t>
            </a:r>
            <a:br>
              <a:rPr lang="en-US" sz="1800" dirty="0">
                <a:latin typeface="Times New Roman" panose="02020603050405020304" pitchFamily="18" charset="0"/>
                <a:cs typeface="Times New Roman" panose="02020603050405020304" pitchFamily="18" charset="0"/>
              </a:rPr>
            </a:br>
            <a:br>
              <a:rPr lang="en-US" sz="1800" dirty="0">
                <a:latin typeface="Times New Roman" panose="02020603050405020304" pitchFamily="18" charset="0"/>
                <a:cs typeface="Times New Roman" panose="02020603050405020304" pitchFamily="18" charset="0"/>
              </a:rPr>
            </a:br>
            <a:br>
              <a:rPr lang="en-US"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https://www.fema.gov/emergency-managers/national-preparedness/plan</a:t>
            </a:r>
          </a:p>
        </p:txBody>
      </p:sp>
      <p:pic>
        <p:nvPicPr>
          <p:cNvPr id="6" name="Content Placeholder 5">
            <a:extLst>
              <a:ext uri="{FF2B5EF4-FFF2-40B4-BE49-F238E27FC236}">
                <a16:creationId xmlns:a16="http://schemas.microsoft.com/office/drawing/2014/main" id="{9C7E68C3-D3A2-4725-87A4-D37D3FE5B6FB}"/>
              </a:ext>
            </a:extLst>
          </p:cNvPr>
          <p:cNvPicPr>
            <a:picLocks noGrp="1" noChangeAspect="1"/>
          </p:cNvPicPr>
          <p:nvPr>
            <p:ph idx="1"/>
          </p:nvPr>
        </p:nvPicPr>
        <p:blipFill>
          <a:blip r:embed="rId2"/>
          <a:stretch>
            <a:fillRect/>
          </a:stretch>
        </p:blipFill>
        <p:spPr>
          <a:xfrm>
            <a:off x="5183187" y="682979"/>
            <a:ext cx="6851127" cy="5149929"/>
          </a:xfrm>
        </p:spPr>
      </p:pic>
      <p:sp>
        <p:nvSpPr>
          <p:cNvPr id="4" name="Text Placeholder 3">
            <a:extLst>
              <a:ext uri="{FF2B5EF4-FFF2-40B4-BE49-F238E27FC236}">
                <a16:creationId xmlns:a16="http://schemas.microsoft.com/office/drawing/2014/main" id="{0C0363BE-072E-4861-9446-A121820BC301}"/>
              </a:ext>
            </a:extLst>
          </p:cNvPr>
          <p:cNvSpPr>
            <a:spLocks noGrp="1"/>
          </p:cNvSpPr>
          <p:nvPr>
            <p:ph type="body" sz="half" idx="2"/>
          </p:nvPr>
        </p:nvSpPr>
        <p:spPr>
          <a:xfrm>
            <a:off x="154004" y="2057399"/>
            <a:ext cx="4957011" cy="4728411"/>
          </a:xfrm>
        </p:spPr>
        <p:txBody>
          <a:bodyPr>
            <a:normAutofit/>
          </a:bodyPr>
          <a:lstStyle/>
          <a:p>
            <a:r>
              <a:rPr lang="en-US" sz="2000" dirty="0">
                <a:latin typeface="Times New Roman" panose="02020603050405020304" pitchFamily="18" charset="0"/>
                <a:cs typeface="Times New Roman" panose="02020603050405020304" pitchFamily="18" charset="0"/>
              </a:rPr>
              <a:t>Accomplished properly, planning provides a methodical way </a:t>
            </a:r>
            <a:r>
              <a:rPr lang="en-US" sz="2000" b="1" dirty="0">
                <a:latin typeface="Times New Roman" panose="02020603050405020304" pitchFamily="18" charset="0"/>
                <a:cs typeface="Times New Roman" panose="02020603050405020304" pitchFamily="18" charset="0"/>
              </a:rPr>
              <a:t>to engage the whole community </a:t>
            </a:r>
            <a:r>
              <a:rPr lang="en-US" sz="2000" dirty="0">
                <a:latin typeface="Times New Roman" panose="02020603050405020304" pitchFamily="18" charset="0"/>
                <a:cs typeface="Times New Roman" panose="02020603050405020304" pitchFamily="18" charset="0"/>
              </a:rPr>
              <a:t>in thinking through the lifecycle of a potential crisis, determining required capabilities and establishing a framework for roles and responsibilities. It shapes how a community envisions and shares a desired outcome, selects effective ways to achieve it and communicates expected results.</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A shared planning community increases the likelihood of integration and synchronization, makes planning cycles more efficient and effective and makes plan maintenance easier.</a:t>
            </a:r>
          </a:p>
        </p:txBody>
      </p:sp>
    </p:spTree>
    <p:extLst>
      <p:ext uri="{BB962C8B-B14F-4D97-AF65-F5344CB8AC3E}">
        <p14:creationId xmlns:p14="http://schemas.microsoft.com/office/powerpoint/2010/main" val="21069362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A82967-5B97-411A-ABF3-E878C3E02E24}"/>
              </a:ext>
            </a:extLst>
          </p:cNvPr>
          <p:cNvPicPr>
            <a:picLocks noChangeAspect="1"/>
          </p:cNvPicPr>
          <p:nvPr/>
        </p:nvPicPr>
        <p:blipFill>
          <a:blip r:embed="rId2"/>
          <a:stretch>
            <a:fillRect/>
          </a:stretch>
        </p:blipFill>
        <p:spPr>
          <a:xfrm>
            <a:off x="3493737" y="99152"/>
            <a:ext cx="5198571" cy="6652076"/>
          </a:xfrm>
          <a:prstGeom prst="rect">
            <a:avLst/>
          </a:prstGeom>
        </p:spPr>
      </p:pic>
    </p:spTree>
    <p:extLst>
      <p:ext uri="{BB962C8B-B14F-4D97-AF65-F5344CB8AC3E}">
        <p14:creationId xmlns:p14="http://schemas.microsoft.com/office/powerpoint/2010/main" val="2949808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BDE321F-73AE-4C55-BA03-25E0A0E2E257}"/>
              </a:ext>
            </a:extLst>
          </p:cNvPr>
          <p:cNvSpPr>
            <a:spLocks noGrp="1"/>
          </p:cNvSpPr>
          <p:nvPr>
            <p:ph type="title"/>
          </p:nvPr>
        </p:nvSpPr>
        <p:spPr>
          <a:xfrm>
            <a:off x="163629" y="144379"/>
            <a:ext cx="11916076" cy="1106905"/>
          </a:xfrm>
        </p:spPr>
        <p:txBody>
          <a:bodyPr>
            <a:normAutofit/>
          </a:bodyPr>
          <a:lstStyle/>
          <a:p>
            <a:pPr algn="ctr"/>
            <a:r>
              <a:rPr lang="en-US" sz="2800" dirty="0">
                <a:latin typeface="Times New Roman" panose="02020603050405020304" pitchFamily="18" charset="0"/>
                <a:cs typeface="Times New Roman" panose="02020603050405020304" pitchFamily="18" charset="0"/>
              </a:rPr>
              <a:t>EPCRA Section 303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§11003. Comprehensive emergency response plans</a:t>
            </a:r>
          </a:p>
        </p:txBody>
      </p:sp>
      <p:sp>
        <p:nvSpPr>
          <p:cNvPr id="11" name="Content Placeholder 10">
            <a:extLst>
              <a:ext uri="{FF2B5EF4-FFF2-40B4-BE49-F238E27FC236}">
                <a16:creationId xmlns:a16="http://schemas.microsoft.com/office/drawing/2014/main" id="{E6148D83-C2C9-4275-9A38-47FBC63619C6}"/>
              </a:ext>
            </a:extLst>
          </p:cNvPr>
          <p:cNvSpPr>
            <a:spLocks noGrp="1"/>
          </p:cNvSpPr>
          <p:nvPr>
            <p:ph sz="half" idx="1"/>
          </p:nvPr>
        </p:nvSpPr>
        <p:spPr>
          <a:xfrm>
            <a:off x="112296" y="1443789"/>
            <a:ext cx="5983704" cy="5197642"/>
          </a:xfrm>
        </p:spPr>
        <p:txBody>
          <a:bodyPr>
            <a:normAutofit lnSpcReduction="10000"/>
          </a:bodyPr>
          <a:lstStyle/>
          <a:p>
            <a:pPr marL="0" indent="0">
              <a:buNone/>
            </a:pPr>
            <a:r>
              <a:rPr lang="en-US" dirty="0">
                <a:latin typeface="Times New Roman" panose="02020603050405020304" pitchFamily="18" charset="0"/>
                <a:cs typeface="Times New Roman" panose="02020603050405020304" pitchFamily="18" charset="0"/>
              </a:rPr>
              <a:t>(8) Training programs, including schedules for training of local emergency response and medical personnel.</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b="1" dirty="0">
                <a:latin typeface="Times New Roman" panose="02020603050405020304" pitchFamily="18" charset="0"/>
                <a:cs typeface="Times New Roman" panose="02020603050405020304" pitchFamily="18" charset="0"/>
              </a:rPr>
              <a:t>Hazardous Materials Emergency Preparedness (HMEP) Grant</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https://www.phmsa.dot.gov/about-phmsa/working-phmsa/grants/hazmat/hazardous-materials-emergency-preparedness-hmep-grant</a:t>
            </a:r>
          </a:p>
          <a:p>
            <a:pPr marL="0" indent="0">
              <a:buNone/>
            </a:pPr>
            <a:endParaRPr lang="en-US" dirty="0"/>
          </a:p>
          <a:p>
            <a:pPr marL="0" indent="0">
              <a:buNone/>
            </a:pPr>
            <a:endParaRPr lang="en-US" dirty="0"/>
          </a:p>
          <a:p>
            <a:pPr marL="0" indent="0">
              <a:buNone/>
            </a:pPr>
            <a:endParaRPr lang="en-US" dirty="0"/>
          </a:p>
          <a:p>
            <a:pPr marL="0" indent="0">
              <a:buNone/>
            </a:pPr>
            <a:endParaRPr lang="en-US" dirty="0"/>
          </a:p>
          <a:p>
            <a:endParaRPr lang="en-US" dirty="0"/>
          </a:p>
        </p:txBody>
      </p:sp>
      <p:sp>
        <p:nvSpPr>
          <p:cNvPr id="12" name="Content Placeholder 11">
            <a:extLst>
              <a:ext uri="{FF2B5EF4-FFF2-40B4-BE49-F238E27FC236}">
                <a16:creationId xmlns:a16="http://schemas.microsoft.com/office/drawing/2014/main" id="{5CF71C1A-30B6-4939-A8EA-175FCC428A51}"/>
              </a:ext>
            </a:extLst>
          </p:cNvPr>
          <p:cNvSpPr>
            <a:spLocks noGrp="1"/>
          </p:cNvSpPr>
          <p:nvPr>
            <p:ph sz="half" idx="2"/>
          </p:nvPr>
        </p:nvSpPr>
        <p:spPr>
          <a:xfrm>
            <a:off x="6294922" y="1251284"/>
            <a:ext cx="5784782" cy="5390147"/>
          </a:xfrm>
        </p:spPr>
        <p:txBody>
          <a:bodyPr>
            <a:noAutofit/>
          </a:bodyPr>
          <a:lstStyle/>
          <a:p>
            <a:pPr marL="0" indent="0">
              <a:buNone/>
            </a:pPr>
            <a:r>
              <a:rPr lang="en-US" sz="2000" b="1" dirty="0">
                <a:latin typeface="Times New Roman" panose="02020603050405020304" pitchFamily="18" charset="0"/>
                <a:cs typeface="Times New Roman" panose="02020603050405020304" pitchFamily="18" charset="0"/>
              </a:rPr>
              <a:t>The HMEP grant program was established in 1990 </a:t>
            </a:r>
            <a:r>
              <a:rPr lang="en-US" sz="2000" dirty="0">
                <a:latin typeface="Times New Roman" panose="02020603050405020304" pitchFamily="18" charset="0"/>
                <a:cs typeface="Times New Roman" panose="02020603050405020304" pitchFamily="18" charset="0"/>
              </a:rPr>
              <a:t>by the Hazardous Materials Transportation Uniform Safety Act. In 1993, PHMSA began issuing grants to assist States, Territories, and Native American Tribes to "develop, improve, and carry out emergency plans" within the National Response System and the Emergency Planning and Community Right-To-Know Act of 1986. The HMEP grant program is designed to allow grantees the flexibility to implement training and planning programs that address differing needs for each location based on demographics, emergency response capabilities, commodity flow studies, and hazard analysis. Relevant trainings are found in the National Fire Protection Association (NFPA) 472: Standard for Competence of Responders to Hazardous Materials/Weapons of Mass Destruction Incidents publication and the Occupational Safety and Health Administration (OSHA) regulations found in 29 CFR § 1910.120.</a:t>
            </a:r>
          </a:p>
        </p:txBody>
      </p:sp>
    </p:spTree>
    <p:extLst>
      <p:ext uri="{BB962C8B-B14F-4D97-AF65-F5344CB8AC3E}">
        <p14:creationId xmlns:p14="http://schemas.microsoft.com/office/powerpoint/2010/main" val="32263544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B3C4FA-7A7E-40AA-92FB-30B140313DE3}"/>
              </a:ext>
            </a:extLst>
          </p:cNvPr>
          <p:cNvPicPr>
            <a:picLocks noChangeAspect="1"/>
          </p:cNvPicPr>
          <p:nvPr/>
        </p:nvPicPr>
        <p:blipFill>
          <a:blip r:embed="rId2"/>
          <a:stretch>
            <a:fillRect/>
          </a:stretch>
        </p:blipFill>
        <p:spPr>
          <a:xfrm>
            <a:off x="230530" y="335280"/>
            <a:ext cx="11692414" cy="6167120"/>
          </a:xfrm>
          <a:prstGeom prst="rect">
            <a:avLst/>
          </a:prstGeom>
        </p:spPr>
      </p:pic>
    </p:spTree>
    <p:extLst>
      <p:ext uri="{BB962C8B-B14F-4D97-AF65-F5344CB8AC3E}">
        <p14:creationId xmlns:p14="http://schemas.microsoft.com/office/powerpoint/2010/main" val="17342730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E324C9F-2B64-4DDC-BCC0-233DB10F6A8B}"/>
              </a:ext>
            </a:extLst>
          </p:cNvPr>
          <p:cNvPicPr>
            <a:picLocks noChangeAspect="1"/>
          </p:cNvPicPr>
          <p:nvPr/>
        </p:nvPicPr>
        <p:blipFill>
          <a:blip r:embed="rId2"/>
          <a:stretch>
            <a:fillRect/>
          </a:stretch>
        </p:blipFill>
        <p:spPr>
          <a:xfrm>
            <a:off x="42663" y="1839817"/>
            <a:ext cx="12037577" cy="3160224"/>
          </a:xfrm>
          <a:prstGeom prst="rect">
            <a:avLst/>
          </a:prstGeom>
        </p:spPr>
      </p:pic>
    </p:spTree>
    <p:extLst>
      <p:ext uri="{BB962C8B-B14F-4D97-AF65-F5344CB8AC3E}">
        <p14:creationId xmlns:p14="http://schemas.microsoft.com/office/powerpoint/2010/main" val="15164787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7EC71-9FB8-4AE4-A077-C67B07769696}"/>
              </a:ext>
            </a:extLst>
          </p:cNvPr>
          <p:cNvSpPr>
            <a:spLocks noGrp="1"/>
          </p:cNvSpPr>
          <p:nvPr>
            <p:ph type="title"/>
          </p:nvPr>
        </p:nvSpPr>
        <p:spPr>
          <a:xfrm>
            <a:off x="192505" y="86627"/>
            <a:ext cx="11999495" cy="1405289"/>
          </a:xfrm>
        </p:spPr>
        <p:txBody>
          <a:bodyPr>
            <a:normAutofit/>
          </a:bodyPr>
          <a:lstStyle/>
          <a:p>
            <a:pPr algn="ctr"/>
            <a:r>
              <a:rPr lang="en-US" sz="2800" dirty="0">
                <a:latin typeface="Times New Roman" panose="02020603050405020304" pitchFamily="18" charset="0"/>
                <a:cs typeface="Times New Roman" panose="02020603050405020304" pitchFamily="18" charset="0"/>
              </a:rPr>
              <a:t>EPCRA Section 303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§11003. Comprehensive emergency response plans</a:t>
            </a:r>
          </a:p>
        </p:txBody>
      </p:sp>
      <p:sp>
        <p:nvSpPr>
          <p:cNvPr id="3" name="Content Placeholder 2">
            <a:extLst>
              <a:ext uri="{FF2B5EF4-FFF2-40B4-BE49-F238E27FC236}">
                <a16:creationId xmlns:a16="http://schemas.microsoft.com/office/drawing/2014/main" id="{1660FA62-11BF-4AA2-A7DD-CC9EF1AD26A3}"/>
              </a:ext>
            </a:extLst>
          </p:cNvPr>
          <p:cNvSpPr>
            <a:spLocks noGrp="1"/>
          </p:cNvSpPr>
          <p:nvPr>
            <p:ph sz="half" idx="1"/>
          </p:nvPr>
        </p:nvSpPr>
        <p:spPr>
          <a:xfrm>
            <a:off x="192505" y="1597794"/>
            <a:ext cx="5903495" cy="5173579"/>
          </a:xfrm>
        </p:spPr>
        <p:txBody>
          <a:bodyPr>
            <a:normAutofit fontScale="85000" lnSpcReduction="20000"/>
          </a:bodyPr>
          <a:lstStyle/>
          <a:p>
            <a:pPr marL="0" indent="0">
              <a:buNone/>
            </a:pPr>
            <a:r>
              <a:rPr lang="en-US" dirty="0">
                <a:latin typeface="Times New Roman" panose="02020603050405020304" pitchFamily="18" charset="0"/>
                <a:cs typeface="Times New Roman" panose="02020603050405020304" pitchFamily="18" charset="0"/>
              </a:rPr>
              <a:t>(e) Review by State emergency response commission</a:t>
            </a:r>
          </a:p>
          <a:p>
            <a:pPr marL="0" indent="0">
              <a:buNone/>
            </a:pPr>
            <a:r>
              <a:rPr lang="en-US" dirty="0">
                <a:latin typeface="Times New Roman" panose="02020603050405020304" pitchFamily="18" charset="0"/>
                <a:cs typeface="Times New Roman" panose="02020603050405020304" pitchFamily="18" charset="0"/>
              </a:rPr>
              <a:t>After completion of an emergency plan under subsection (a) of this section for an emergency planning district, the </a:t>
            </a:r>
            <a:r>
              <a:rPr lang="en-US" b="1" dirty="0">
                <a:latin typeface="Times New Roman" panose="02020603050405020304" pitchFamily="18" charset="0"/>
                <a:cs typeface="Times New Roman" panose="02020603050405020304" pitchFamily="18" charset="0"/>
              </a:rPr>
              <a:t>local emergency planning committee shall submit a copy of the plan to the State emergency response commission </a:t>
            </a:r>
            <a:r>
              <a:rPr lang="en-US" dirty="0">
                <a:latin typeface="Times New Roman" panose="02020603050405020304" pitchFamily="18" charset="0"/>
                <a:cs typeface="Times New Roman" panose="02020603050405020304" pitchFamily="18" charset="0"/>
              </a:rPr>
              <a:t>of each State in which such district is located. </a:t>
            </a:r>
            <a:r>
              <a:rPr lang="en-US" b="1" dirty="0">
                <a:latin typeface="Times New Roman" panose="02020603050405020304" pitchFamily="18" charset="0"/>
                <a:cs typeface="Times New Roman" panose="02020603050405020304" pitchFamily="18" charset="0"/>
              </a:rPr>
              <a:t>The commission shall review the plan and make recommendations to the committee on revisions of the plan that may be necessary </a:t>
            </a:r>
            <a:r>
              <a:rPr lang="en-US" dirty="0">
                <a:latin typeface="Times New Roman" panose="02020603050405020304" pitchFamily="18" charset="0"/>
                <a:cs typeface="Times New Roman" panose="02020603050405020304" pitchFamily="18" charset="0"/>
              </a:rPr>
              <a:t>to ensure coordination of such plan with emergency response plans of other emergency planning districts. To the maximum extent practicable, such review shall not delay implementation of such plan.</a:t>
            </a:r>
          </a:p>
        </p:txBody>
      </p:sp>
      <p:pic>
        <p:nvPicPr>
          <p:cNvPr id="5" name="Content Placeholder 4">
            <a:extLst>
              <a:ext uri="{FF2B5EF4-FFF2-40B4-BE49-F238E27FC236}">
                <a16:creationId xmlns:a16="http://schemas.microsoft.com/office/drawing/2014/main" id="{020655A8-A2C7-467A-B0BA-68BFE0C9554B}"/>
              </a:ext>
            </a:extLst>
          </p:cNvPr>
          <p:cNvPicPr>
            <a:picLocks noGrp="1" noChangeAspect="1"/>
          </p:cNvPicPr>
          <p:nvPr>
            <p:ph sz="half" idx="2"/>
          </p:nvPr>
        </p:nvPicPr>
        <p:blipFill>
          <a:blip r:embed="rId2"/>
          <a:stretch>
            <a:fillRect/>
          </a:stretch>
        </p:blipFill>
        <p:spPr>
          <a:xfrm>
            <a:off x="6670213" y="1183640"/>
            <a:ext cx="5062751" cy="5263256"/>
          </a:xfrm>
          <a:prstGeom prst="rect">
            <a:avLst/>
          </a:prstGeom>
        </p:spPr>
      </p:pic>
    </p:spTree>
    <p:extLst>
      <p:ext uri="{BB962C8B-B14F-4D97-AF65-F5344CB8AC3E}">
        <p14:creationId xmlns:p14="http://schemas.microsoft.com/office/powerpoint/2010/main" val="3396170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alpha val="35000"/>
          </a:schemeClr>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5278130-DFE0-457B-8698-88DF69019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Rectangle 21">
            <a:extLst>
              <a:ext uri="{FF2B5EF4-FFF2-40B4-BE49-F238E27FC236}">
                <a16:creationId xmlns:a16="http://schemas.microsoft.com/office/drawing/2014/main" id="{2F99531B-1681-4D6E-BECB-18325B33A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 name="Rectangle 23">
            <a:extLst>
              <a:ext uri="{FF2B5EF4-FFF2-40B4-BE49-F238E27FC236}">
                <a16:creationId xmlns:a16="http://schemas.microsoft.com/office/drawing/2014/main" id="{20344094-430A-400B-804B-910E696A1A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709375"/>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53C67DF-7782-4E57-AB9B-F1B4811AD8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43451" y="1248213"/>
            <a:ext cx="5413238" cy="4326335"/>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979EEC5-1637-408D-B4F6-CBF35008364B}"/>
              </a:ext>
            </a:extLst>
          </p:cNvPr>
          <p:cNvSpPr>
            <a:spLocks noGrp="1"/>
          </p:cNvSpPr>
          <p:nvPr>
            <p:ph type="title"/>
          </p:nvPr>
        </p:nvSpPr>
        <p:spPr>
          <a:xfrm>
            <a:off x="504967" y="675564"/>
            <a:ext cx="3609833" cy="5204085"/>
          </a:xfrm>
        </p:spPr>
        <p:txBody>
          <a:bodyPr>
            <a:normAutofit/>
          </a:bodyPr>
          <a:lstStyle/>
          <a:p>
            <a:r>
              <a:rPr lang="en-US"/>
              <a:t>Emergency Planning and Community Right-to-Know Act (EPCRA)</a:t>
            </a:r>
            <a:br>
              <a:rPr lang="en-US"/>
            </a:br>
            <a:endParaRPr lang="en-US"/>
          </a:p>
        </p:txBody>
      </p:sp>
      <p:cxnSp>
        <p:nvCxnSpPr>
          <p:cNvPr id="28" name="Straight Connector 27">
            <a:extLst>
              <a:ext uri="{FF2B5EF4-FFF2-40B4-BE49-F238E27FC236}">
                <a16:creationId xmlns:a16="http://schemas.microsoft.com/office/drawing/2014/main" id="{B03A5AE3-BD30-455C-842B-7626C8BEF0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365990"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DBECAA5-1F2D-470D-875C-8F2C2CA3E5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8001"/>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16" name="Content Placeholder 4">
            <a:extLst>
              <a:ext uri="{FF2B5EF4-FFF2-40B4-BE49-F238E27FC236}">
                <a16:creationId xmlns:a16="http://schemas.microsoft.com/office/drawing/2014/main" id="{BE99BEE2-3E62-385C-9B78-8BE4781050B9}"/>
              </a:ext>
            </a:extLst>
          </p:cNvPr>
          <p:cNvGraphicFramePr>
            <a:graphicFrameLocks noGrp="1"/>
          </p:cNvGraphicFramePr>
          <p:nvPr>
            <p:ph idx="1"/>
            <p:extLst>
              <p:ext uri="{D42A27DB-BD31-4B8C-83A1-F6EECF244321}">
                <p14:modId xmlns:p14="http://schemas.microsoft.com/office/powerpoint/2010/main" val="2246728648"/>
              </p:ext>
            </p:extLst>
          </p:nvPr>
        </p:nvGraphicFramePr>
        <p:xfrm>
          <a:off x="4776730" y="819369"/>
          <a:ext cx="6589260" cy="52439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818586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24">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itle 2">
            <a:extLst>
              <a:ext uri="{FF2B5EF4-FFF2-40B4-BE49-F238E27FC236}">
                <a16:creationId xmlns:a16="http://schemas.microsoft.com/office/drawing/2014/main" id="{FDB8EE2F-0D47-43AE-9055-D825B5434A8A}"/>
              </a:ext>
            </a:extLst>
          </p:cNvPr>
          <p:cNvSpPr>
            <a:spLocks noGrp="1"/>
          </p:cNvSpPr>
          <p:nvPr>
            <p:ph type="title"/>
          </p:nvPr>
        </p:nvSpPr>
        <p:spPr>
          <a:xfrm>
            <a:off x="6392584" y="501651"/>
            <a:ext cx="4434720" cy="1716255"/>
          </a:xfrm>
        </p:spPr>
        <p:txBody>
          <a:bodyPr vert="horz" lIns="91440" tIns="45720" rIns="91440" bIns="45720" rtlCol="0" anchor="b">
            <a:normAutofit/>
          </a:bodyPr>
          <a:lstStyle/>
          <a:p>
            <a:r>
              <a:rPr lang="en-US" sz="3100"/>
              <a:t>EPCRA Section 303 </a:t>
            </a:r>
            <a:br>
              <a:rPr lang="en-US" sz="3100"/>
            </a:br>
            <a:r>
              <a:rPr lang="en-US" sz="3100"/>
              <a:t>§11003. Comprehensive emergency response plans</a:t>
            </a:r>
          </a:p>
        </p:txBody>
      </p:sp>
      <p:sp>
        <p:nvSpPr>
          <p:cNvPr id="40" name="Rectangle 26">
            <a:extLst>
              <a:ext uri="{FF2B5EF4-FFF2-40B4-BE49-F238E27FC236}">
                <a16:creationId xmlns:a16="http://schemas.microsoft.com/office/drawing/2014/main" id="{B5ABDEAA-B248-4182-B67C-A925338E77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008" y="252743"/>
            <a:ext cx="4739619" cy="304261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Content Placeholder 5" descr="Logo&#10;&#10;Description automatically generated">
            <a:extLst>
              <a:ext uri="{FF2B5EF4-FFF2-40B4-BE49-F238E27FC236}">
                <a16:creationId xmlns:a16="http://schemas.microsoft.com/office/drawing/2014/main" id="{7857C513-BC16-47F7-9AB6-32B091453DC8}"/>
              </a:ext>
            </a:extLst>
          </p:cNvPr>
          <p:cNvPicPr>
            <a:picLocks noGrp="1" noChangeAspect="1"/>
          </p:cNvPicPr>
          <p:nvPr>
            <p:ph idx="1"/>
          </p:nvPr>
        </p:nvPicPr>
        <p:blipFill>
          <a:blip r:embed="rId2"/>
          <a:stretch>
            <a:fillRect/>
          </a:stretch>
        </p:blipFill>
        <p:spPr>
          <a:xfrm>
            <a:off x="1351910" y="1109995"/>
            <a:ext cx="4281815" cy="1328106"/>
          </a:xfrm>
          <a:prstGeom prst="rect">
            <a:avLst/>
          </a:prstGeom>
        </p:spPr>
      </p:pic>
      <p:sp>
        <p:nvSpPr>
          <p:cNvPr id="41" name="Rectangle 28">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449" y="3548095"/>
            <a:ext cx="4739619" cy="304261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 Placeholder 4">
            <a:extLst>
              <a:ext uri="{FF2B5EF4-FFF2-40B4-BE49-F238E27FC236}">
                <a16:creationId xmlns:a16="http://schemas.microsoft.com/office/drawing/2014/main" id="{541A2D19-1965-4FDC-8DA0-10F5311ADC8E}"/>
              </a:ext>
            </a:extLst>
          </p:cNvPr>
          <p:cNvSpPr>
            <a:spLocks noGrp="1"/>
          </p:cNvSpPr>
          <p:nvPr>
            <p:ph type="body" sz="half" idx="2"/>
          </p:nvPr>
        </p:nvSpPr>
        <p:spPr>
          <a:xfrm>
            <a:off x="6392583" y="2645922"/>
            <a:ext cx="4434721" cy="3710427"/>
          </a:xfrm>
        </p:spPr>
        <p:txBody>
          <a:bodyPr vert="horz" lIns="91440" tIns="45720" rIns="91440" bIns="45720" rtlCol="0" anchor="t">
            <a:normAutofit/>
          </a:bodyPr>
          <a:lstStyle/>
          <a:p>
            <a:pPr indent="-228600">
              <a:buFont typeface="Arial" panose="020B0604020202020204" pitchFamily="34" charset="0"/>
              <a:buChar char="•"/>
            </a:pPr>
            <a:r>
              <a:rPr lang="en-US" sz="2000" b="1"/>
              <a:t>(g) Review of plans by regional response teams</a:t>
            </a:r>
          </a:p>
          <a:p>
            <a:pPr indent="-228600">
              <a:buFont typeface="Arial" panose="020B0604020202020204" pitchFamily="34" charset="0"/>
              <a:buChar char="•"/>
            </a:pPr>
            <a:r>
              <a:rPr lang="en-US" sz="2000"/>
              <a:t>The </a:t>
            </a:r>
            <a:r>
              <a:rPr lang="en-US" sz="2000" b="1"/>
              <a:t>Regional Response Teams</a:t>
            </a:r>
            <a:r>
              <a:rPr lang="en-US" sz="2000"/>
              <a:t>, as established pursuant to the National Contingency Plan as established under section 9605 of this title, may review and comment upon an emergency plan or other issues related to preparation, implementation, or exercise of such a plan upon request of a local emergency planning committee. Such review shall not delay implementation of the plan.</a:t>
            </a:r>
          </a:p>
        </p:txBody>
      </p:sp>
      <p:pic>
        <p:nvPicPr>
          <p:cNvPr id="4" name="Picture 3">
            <a:extLst>
              <a:ext uri="{FF2B5EF4-FFF2-40B4-BE49-F238E27FC236}">
                <a16:creationId xmlns:a16="http://schemas.microsoft.com/office/drawing/2014/main" id="{413F78AE-8DA6-4237-A9BD-C6CC5D0CE597}"/>
              </a:ext>
            </a:extLst>
          </p:cNvPr>
          <p:cNvPicPr>
            <a:picLocks noChangeAspect="1"/>
          </p:cNvPicPr>
          <p:nvPr/>
        </p:nvPicPr>
        <p:blipFill>
          <a:blip r:embed="rId3"/>
          <a:stretch>
            <a:fillRect/>
          </a:stretch>
        </p:blipFill>
        <p:spPr>
          <a:xfrm>
            <a:off x="654351" y="4866015"/>
            <a:ext cx="4281815" cy="406771"/>
          </a:xfrm>
          <a:prstGeom prst="rect">
            <a:avLst/>
          </a:prstGeom>
        </p:spPr>
      </p:pic>
      <p:cxnSp>
        <p:nvCxnSpPr>
          <p:cNvPr id="42" name="Straight Connector 30">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95482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96596-A7C3-4BA1-ADC0-037568BF17F1}"/>
              </a:ext>
            </a:extLst>
          </p:cNvPr>
          <p:cNvSpPr>
            <a:spLocks noGrp="1"/>
          </p:cNvSpPr>
          <p:nvPr>
            <p:ph type="title"/>
          </p:nvPr>
        </p:nvSpPr>
        <p:spPr>
          <a:xfrm>
            <a:off x="0" y="0"/>
            <a:ext cx="11993078" cy="2088682"/>
          </a:xfrm>
        </p:spPr>
        <p:txBody>
          <a:bodyPr>
            <a:normAutofit/>
          </a:bodyPr>
          <a:lstStyle/>
          <a:p>
            <a:pPr algn="ctr"/>
            <a:r>
              <a:rPr lang="en-US" sz="3600" dirty="0">
                <a:latin typeface="Times New Roman" panose="02020603050405020304" pitchFamily="18" charset="0"/>
                <a:cs typeface="Times New Roman" panose="02020603050405020304" pitchFamily="18" charset="0"/>
              </a:rPr>
              <a:t>EPCRA Section 302 </a:t>
            </a:r>
            <a:br>
              <a:rPr lang="en-US" sz="3600" dirty="0">
                <a:latin typeface="Times New Roman" panose="02020603050405020304" pitchFamily="18" charset="0"/>
                <a:cs typeface="Times New Roman" panose="02020603050405020304" pitchFamily="18" charset="0"/>
              </a:rPr>
            </a:br>
            <a:r>
              <a:rPr lang="en-US" sz="3600" dirty="0">
                <a:latin typeface="Times New Roman" panose="02020603050405020304" pitchFamily="18" charset="0"/>
                <a:cs typeface="Times New Roman" panose="02020603050405020304" pitchFamily="18" charset="0"/>
              </a:rPr>
              <a:t>§11002. Substances and facilities covered and notification</a:t>
            </a:r>
          </a:p>
        </p:txBody>
      </p:sp>
      <p:sp>
        <p:nvSpPr>
          <p:cNvPr id="3" name="Content Placeholder 2">
            <a:extLst>
              <a:ext uri="{FF2B5EF4-FFF2-40B4-BE49-F238E27FC236}">
                <a16:creationId xmlns:a16="http://schemas.microsoft.com/office/drawing/2014/main" id="{40F4FACC-3109-4375-848B-6AB025C57437}"/>
              </a:ext>
            </a:extLst>
          </p:cNvPr>
          <p:cNvSpPr>
            <a:spLocks noGrp="1"/>
          </p:cNvSpPr>
          <p:nvPr>
            <p:ph idx="1"/>
          </p:nvPr>
        </p:nvSpPr>
        <p:spPr>
          <a:xfrm>
            <a:off x="173255" y="2319688"/>
            <a:ext cx="11819823" cy="3857275"/>
          </a:xfrm>
        </p:spPr>
        <p:txBody>
          <a:bodyPr>
            <a:normAutofit/>
          </a:bodyPr>
          <a:lstStyle/>
          <a:p>
            <a:pPr marL="0" indent="0">
              <a:buNone/>
            </a:pPr>
            <a:r>
              <a:rPr lang="en-US" sz="3200" dirty="0">
                <a:latin typeface="Times New Roman" panose="02020603050405020304" pitchFamily="18" charset="0"/>
                <a:cs typeface="Times New Roman" panose="02020603050405020304" pitchFamily="18" charset="0"/>
              </a:rPr>
              <a:t>(2) List of extremely hazardous substances</a:t>
            </a:r>
          </a:p>
          <a:p>
            <a:pPr marL="0" indent="0">
              <a:buNone/>
            </a:pPr>
            <a:r>
              <a:rPr lang="en-US" sz="3200" dirty="0">
                <a:latin typeface="Times New Roman" panose="02020603050405020304" pitchFamily="18" charset="0"/>
                <a:cs typeface="Times New Roman" panose="02020603050405020304" pitchFamily="18" charset="0"/>
              </a:rPr>
              <a:t>Within 30 days after October 17, 1986, the Administrator shall publish a list of extremely hazardous substances. The list shall be the same as the list of substances published in November 1985 by the Administrator in Appendix A of the “Chemical Emergency Preparedness Program Interim Guidance”.</a:t>
            </a:r>
          </a:p>
        </p:txBody>
      </p:sp>
    </p:spTree>
    <p:extLst>
      <p:ext uri="{BB962C8B-B14F-4D97-AF65-F5344CB8AC3E}">
        <p14:creationId xmlns:p14="http://schemas.microsoft.com/office/powerpoint/2010/main" val="2038723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52828-698E-47A5-B3B6-D3B8CE880112}"/>
              </a:ext>
            </a:extLst>
          </p:cNvPr>
          <p:cNvSpPr>
            <a:spLocks noGrp="1"/>
          </p:cNvSpPr>
          <p:nvPr>
            <p:ph type="title"/>
          </p:nvPr>
        </p:nvSpPr>
        <p:spPr>
          <a:xfrm>
            <a:off x="211756" y="0"/>
            <a:ext cx="11819823" cy="1164657"/>
          </a:xfrm>
        </p:spPr>
        <p:txBody>
          <a:bodyPr>
            <a:normAutofit fontScale="90000"/>
          </a:bodyPr>
          <a:lstStyle/>
          <a:p>
            <a:pPr algn="ctr"/>
            <a:br>
              <a:rPr lang="en-US" sz="3600" dirty="0">
                <a:latin typeface="Times New Roman" panose="02020603050405020304" pitchFamily="18" charset="0"/>
                <a:cs typeface="Times New Roman" panose="02020603050405020304" pitchFamily="18" charset="0"/>
              </a:rPr>
            </a:br>
            <a:r>
              <a:rPr lang="en-US" sz="3600" dirty="0">
                <a:latin typeface="Times New Roman" panose="02020603050405020304" pitchFamily="18" charset="0"/>
                <a:cs typeface="Times New Roman" panose="02020603050405020304" pitchFamily="18" charset="0"/>
              </a:rPr>
              <a:t>EPCRA Section 302 </a:t>
            </a:r>
            <a:br>
              <a:rPr lang="en-US" sz="3600" dirty="0">
                <a:latin typeface="Times New Roman" panose="02020603050405020304" pitchFamily="18" charset="0"/>
                <a:cs typeface="Times New Roman" panose="02020603050405020304" pitchFamily="18" charset="0"/>
              </a:rPr>
            </a:br>
            <a:r>
              <a:rPr lang="en-US" sz="3600" dirty="0">
                <a:latin typeface="Times New Roman" panose="02020603050405020304" pitchFamily="18" charset="0"/>
                <a:cs typeface="Times New Roman" panose="02020603050405020304" pitchFamily="18" charset="0"/>
              </a:rPr>
              <a:t>List of extremely hazardous substances (EHSs)</a:t>
            </a:r>
            <a:br>
              <a:rPr lang="en-US" dirty="0"/>
            </a:br>
            <a:endParaRPr lang="en-US" dirty="0"/>
          </a:p>
        </p:txBody>
      </p:sp>
      <p:sp>
        <p:nvSpPr>
          <p:cNvPr id="3" name="Text Placeholder 2">
            <a:extLst>
              <a:ext uri="{FF2B5EF4-FFF2-40B4-BE49-F238E27FC236}">
                <a16:creationId xmlns:a16="http://schemas.microsoft.com/office/drawing/2014/main" id="{987AA7E5-6664-44A9-AF8E-B1BBAF0E677D}"/>
              </a:ext>
            </a:extLst>
          </p:cNvPr>
          <p:cNvSpPr>
            <a:spLocks noGrp="1"/>
          </p:cNvSpPr>
          <p:nvPr>
            <p:ph type="body" idx="1"/>
          </p:nvPr>
        </p:nvSpPr>
        <p:spPr>
          <a:xfrm>
            <a:off x="0" y="1301917"/>
            <a:ext cx="5938787" cy="567891"/>
          </a:xfrm>
        </p:spPr>
        <p:txBody>
          <a:bodyPr>
            <a:noAutofit/>
          </a:bodyPr>
          <a:lstStyle/>
          <a:p>
            <a:r>
              <a:rPr lang="en-US" sz="2000" dirty="0"/>
              <a:t>40 CFR PART 355 - EMERGENCY PLANNING AND NOTIFICATION</a:t>
            </a:r>
          </a:p>
        </p:txBody>
      </p:sp>
      <p:sp>
        <p:nvSpPr>
          <p:cNvPr id="5" name="Text Placeholder 4">
            <a:extLst>
              <a:ext uri="{FF2B5EF4-FFF2-40B4-BE49-F238E27FC236}">
                <a16:creationId xmlns:a16="http://schemas.microsoft.com/office/drawing/2014/main" id="{DB738A85-63EC-4432-908B-D864C719A843}"/>
              </a:ext>
            </a:extLst>
          </p:cNvPr>
          <p:cNvSpPr>
            <a:spLocks noGrp="1"/>
          </p:cNvSpPr>
          <p:nvPr>
            <p:ph type="body" sz="quarter" idx="3"/>
          </p:nvPr>
        </p:nvSpPr>
        <p:spPr>
          <a:xfrm>
            <a:off x="6253215" y="1434164"/>
            <a:ext cx="5102172" cy="567891"/>
          </a:xfrm>
        </p:spPr>
        <p:txBody>
          <a:bodyPr>
            <a:normAutofit fontScale="32500" lnSpcReduction="20000"/>
          </a:bodyPr>
          <a:lstStyle/>
          <a:p>
            <a:r>
              <a:rPr lang="en-US" sz="5900" dirty="0"/>
              <a:t>List of Lists</a:t>
            </a:r>
          </a:p>
          <a:p>
            <a:r>
              <a:rPr lang="en-US" dirty="0"/>
              <a:t> </a:t>
            </a:r>
          </a:p>
        </p:txBody>
      </p:sp>
      <p:pic>
        <p:nvPicPr>
          <p:cNvPr id="8" name="Content Placeholder 7">
            <a:extLst>
              <a:ext uri="{FF2B5EF4-FFF2-40B4-BE49-F238E27FC236}">
                <a16:creationId xmlns:a16="http://schemas.microsoft.com/office/drawing/2014/main" id="{298BAED7-5CA8-4A78-A031-0D5AD76DEC82}"/>
              </a:ext>
            </a:extLst>
          </p:cNvPr>
          <p:cNvPicPr>
            <a:picLocks noGrp="1" noChangeAspect="1"/>
          </p:cNvPicPr>
          <p:nvPr>
            <p:ph sz="quarter" idx="4"/>
          </p:nvPr>
        </p:nvPicPr>
        <p:blipFill>
          <a:blip r:embed="rId2"/>
          <a:stretch>
            <a:fillRect/>
          </a:stretch>
        </p:blipFill>
        <p:spPr>
          <a:xfrm>
            <a:off x="7480810" y="1938398"/>
            <a:ext cx="3357236" cy="4820812"/>
          </a:xfrm>
        </p:spPr>
      </p:pic>
      <p:pic>
        <p:nvPicPr>
          <p:cNvPr id="16" name="Content Placeholder 15">
            <a:extLst>
              <a:ext uri="{FF2B5EF4-FFF2-40B4-BE49-F238E27FC236}">
                <a16:creationId xmlns:a16="http://schemas.microsoft.com/office/drawing/2014/main" id="{1CEA94D0-F0A5-44CF-BFCB-0456B51762C2}"/>
              </a:ext>
            </a:extLst>
          </p:cNvPr>
          <p:cNvPicPr>
            <a:picLocks noGrp="1" noChangeAspect="1"/>
          </p:cNvPicPr>
          <p:nvPr>
            <p:ph sz="half" idx="2"/>
          </p:nvPr>
        </p:nvPicPr>
        <p:blipFill>
          <a:blip r:embed="rId3"/>
          <a:stretch>
            <a:fillRect/>
          </a:stretch>
        </p:blipFill>
        <p:spPr>
          <a:xfrm>
            <a:off x="381437" y="2125427"/>
            <a:ext cx="5136458" cy="4641133"/>
          </a:xfrm>
        </p:spPr>
      </p:pic>
    </p:spTree>
    <p:extLst>
      <p:ext uri="{BB962C8B-B14F-4D97-AF65-F5344CB8AC3E}">
        <p14:creationId xmlns:p14="http://schemas.microsoft.com/office/powerpoint/2010/main" val="30875841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8F02F2A-B2C3-4BEC-BABE-D75ED3BEF543}"/>
              </a:ext>
            </a:extLst>
          </p:cNvPr>
          <p:cNvSpPr>
            <a:spLocks noGrp="1"/>
          </p:cNvSpPr>
          <p:nvPr>
            <p:ph type="title"/>
          </p:nvPr>
        </p:nvSpPr>
        <p:spPr>
          <a:xfrm>
            <a:off x="0" y="1"/>
            <a:ext cx="12110720" cy="1222407"/>
          </a:xfrm>
        </p:spPr>
        <p:txBody>
          <a:bodyPr>
            <a:normAutofit/>
          </a:bodyPr>
          <a:lstStyle/>
          <a:p>
            <a:pPr algn="ctr"/>
            <a:r>
              <a:rPr lang="en-US" sz="2800" dirty="0">
                <a:latin typeface="Times New Roman" panose="02020603050405020304" pitchFamily="18" charset="0"/>
                <a:cs typeface="Times New Roman" panose="02020603050405020304" pitchFamily="18" charset="0"/>
              </a:rPr>
              <a:t>CAMEO Chemicals Software</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https://www.epa.gov/cameo/cameo-chemicals-software</a:t>
            </a:r>
          </a:p>
        </p:txBody>
      </p:sp>
      <p:pic>
        <p:nvPicPr>
          <p:cNvPr id="10" name="Content Placeholder 9">
            <a:extLst>
              <a:ext uri="{FF2B5EF4-FFF2-40B4-BE49-F238E27FC236}">
                <a16:creationId xmlns:a16="http://schemas.microsoft.com/office/drawing/2014/main" id="{27896E18-CAAF-4A73-A948-2FC27C6AC665}"/>
              </a:ext>
            </a:extLst>
          </p:cNvPr>
          <p:cNvPicPr>
            <a:picLocks noGrp="1" noChangeAspect="1"/>
          </p:cNvPicPr>
          <p:nvPr>
            <p:ph idx="1"/>
          </p:nvPr>
        </p:nvPicPr>
        <p:blipFill>
          <a:blip r:embed="rId2"/>
          <a:stretch>
            <a:fillRect/>
          </a:stretch>
        </p:blipFill>
        <p:spPr>
          <a:xfrm>
            <a:off x="2224127" y="1222408"/>
            <a:ext cx="7743746" cy="5484520"/>
          </a:xfrm>
        </p:spPr>
      </p:pic>
    </p:spTree>
    <p:extLst>
      <p:ext uri="{BB962C8B-B14F-4D97-AF65-F5344CB8AC3E}">
        <p14:creationId xmlns:p14="http://schemas.microsoft.com/office/powerpoint/2010/main" val="13693539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CD81A-8CF5-463B-8002-C6CC92AE00D0}"/>
              </a:ext>
            </a:extLst>
          </p:cNvPr>
          <p:cNvSpPr>
            <a:spLocks noGrp="1"/>
          </p:cNvSpPr>
          <p:nvPr>
            <p:ph type="title"/>
          </p:nvPr>
        </p:nvSpPr>
        <p:spPr>
          <a:xfrm>
            <a:off x="163629" y="67378"/>
            <a:ext cx="4608396" cy="1771048"/>
          </a:xfrm>
        </p:spPr>
        <p:txBody>
          <a:bodyPr>
            <a:normAutofit fontScale="90000"/>
          </a:bodyPr>
          <a:lstStyle/>
          <a:p>
            <a:r>
              <a:rPr lang="en-US" dirty="0">
                <a:latin typeface="Times New Roman" panose="02020603050405020304" pitchFamily="18" charset="0"/>
                <a:cs typeface="Times New Roman" panose="02020603050405020304" pitchFamily="18" charset="0"/>
              </a:rPr>
              <a:t>EPCRA Section 302 §11002. Substances and facilities covered and notification</a:t>
            </a:r>
          </a:p>
        </p:txBody>
      </p:sp>
      <p:pic>
        <p:nvPicPr>
          <p:cNvPr id="6" name="Content Placeholder 5">
            <a:extLst>
              <a:ext uri="{FF2B5EF4-FFF2-40B4-BE49-F238E27FC236}">
                <a16:creationId xmlns:a16="http://schemas.microsoft.com/office/drawing/2014/main" id="{AD7EC1D3-9A22-46E2-81E5-62189359F0C9}"/>
              </a:ext>
            </a:extLst>
          </p:cNvPr>
          <p:cNvPicPr>
            <a:picLocks noGrp="1" noChangeAspect="1"/>
          </p:cNvPicPr>
          <p:nvPr>
            <p:ph idx="1"/>
          </p:nvPr>
        </p:nvPicPr>
        <p:blipFill>
          <a:blip r:embed="rId2"/>
          <a:stretch>
            <a:fillRect/>
          </a:stretch>
        </p:blipFill>
        <p:spPr>
          <a:xfrm>
            <a:off x="8004307" y="633690"/>
            <a:ext cx="3494010" cy="4278378"/>
          </a:xfrm>
        </p:spPr>
      </p:pic>
      <p:sp>
        <p:nvSpPr>
          <p:cNvPr id="4" name="Text Placeholder 3">
            <a:extLst>
              <a:ext uri="{FF2B5EF4-FFF2-40B4-BE49-F238E27FC236}">
                <a16:creationId xmlns:a16="http://schemas.microsoft.com/office/drawing/2014/main" id="{487C6ADB-59E6-41D0-BF2A-F2A73BACEF5B}"/>
              </a:ext>
            </a:extLst>
          </p:cNvPr>
          <p:cNvSpPr>
            <a:spLocks noGrp="1"/>
          </p:cNvSpPr>
          <p:nvPr>
            <p:ph type="body" sz="half" idx="2"/>
          </p:nvPr>
        </p:nvSpPr>
        <p:spPr>
          <a:xfrm>
            <a:off x="163630" y="2270234"/>
            <a:ext cx="6909832" cy="4347134"/>
          </a:xfrm>
        </p:spPr>
        <p:txBody>
          <a:bodyPr>
            <a:normAutofit lnSpcReduction="10000"/>
          </a:bodyPr>
          <a:lstStyle/>
          <a:p>
            <a:r>
              <a:rPr lang="en-US" sz="2400" b="1" dirty="0">
                <a:latin typeface="Times New Roman" panose="02020603050405020304" pitchFamily="18" charset="0"/>
                <a:cs typeface="Times New Roman" panose="02020603050405020304" pitchFamily="18" charset="0"/>
              </a:rPr>
              <a:t>(d) Notification of Administrator</a:t>
            </a:r>
          </a:p>
          <a:p>
            <a:r>
              <a:rPr lang="en-US" sz="2400" b="1" dirty="0">
                <a:latin typeface="Times New Roman" panose="02020603050405020304" pitchFamily="18" charset="0"/>
                <a:cs typeface="Times New Roman" panose="02020603050405020304" pitchFamily="18" charset="0"/>
              </a:rPr>
              <a:t>The State emergency response commission shall notify the Administrator of facilities subject to the requirements of this subchapter by notifying the Administrator of—</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(1) each notification received from a facility under subsection (c) of this section, and</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(2) each facility designated by the Governor or State emergency response commission under subsection (b)(2) of this section.</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(Pub. L. 99–499, title III, §302, Oct. 17, 1986, 100 Stat. 1730.)</a:t>
            </a:r>
          </a:p>
        </p:txBody>
      </p:sp>
    </p:spTree>
    <p:extLst>
      <p:ext uri="{BB962C8B-B14F-4D97-AF65-F5344CB8AC3E}">
        <p14:creationId xmlns:p14="http://schemas.microsoft.com/office/powerpoint/2010/main" val="24574923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ABCAFE-2B8B-430F-9B64-25BE1E550D76}"/>
              </a:ext>
            </a:extLst>
          </p:cNvPr>
          <p:cNvPicPr>
            <a:picLocks noChangeAspect="1"/>
          </p:cNvPicPr>
          <p:nvPr/>
        </p:nvPicPr>
        <p:blipFill>
          <a:blip r:embed="rId2"/>
          <a:stretch>
            <a:fillRect/>
          </a:stretch>
        </p:blipFill>
        <p:spPr>
          <a:xfrm>
            <a:off x="1587791" y="104529"/>
            <a:ext cx="9283409" cy="6753471"/>
          </a:xfrm>
          <a:prstGeom prst="rect">
            <a:avLst/>
          </a:prstGeom>
        </p:spPr>
      </p:pic>
    </p:spTree>
    <p:extLst>
      <p:ext uri="{BB962C8B-B14F-4D97-AF65-F5344CB8AC3E}">
        <p14:creationId xmlns:p14="http://schemas.microsoft.com/office/powerpoint/2010/main" val="36767473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F55D9-E2CF-4BCB-ACD5-1E99C9B4796F}"/>
              </a:ext>
            </a:extLst>
          </p:cNvPr>
          <p:cNvSpPr>
            <a:spLocks noGrp="1"/>
          </p:cNvSpPr>
          <p:nvPr>
            <p:ph type="title"/>
          </p:nvPr>
        </p:nvSpPr>
        <p:spPr>
          <a:xfrm>
            <a:off x="106680" y="106679"/>
            <a:ext cx="11948160" cy="1067603"/>
          </a:xfrm>
        </p:spPr>
        <p:txBody>
          <a:bodyPr>
            <a:normAutofit/>
          </a:bodyPr>
          <a:lstStyle/>
          <a:p>
            <a:pPr algn="ctr"/>
            <a:r>
              <a:rPr lang="en-US" sz="3200" dirty="0">
                <a:latin typeface="Times New Roman" panose="02020603050405020304" pitchFamily="18" charset="0"/>
                <a:cs typeface="Times New Roman" panose="02020603050405020304" pitchFamily="18" charset="0"/>
              </a:rPr>
              <a:t>EPCRA Section 303 </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§11003. Comprehensive emergency response plans</a:t>
            </a:r>
          </a:p>
        </p:txBody>
      </p:sp>
      <p:sp>
        <p:nvSpPr>
          <p:cNvPr id="3" name="Content Placeholder 2">
            <a:extLst>
              <a:ext uri="{FF2B5EF4-FFF2-40B4-BE49-F238E27FC236}">
                <a16:creationId xmlns:a16="http://schemas.microsoft.com/office/drawing/2014/main" id="{5C07EBA6-E7E5-40BA-953C-1CCE72531576}"/>
              </a:ext>
            </a:extLst>
          </p:cNvPr>
          <p:cNvSpPr>
            <a:spLocks noGrp="1"/>
          </p:cNvSpPr>
          <p:nvPr>
            <p:ph idx="1"/>
          </p:nvPr>
        </p:nvSpPr>
        <p:spPr>
          <a:xfrm>
            <a:off x="106680" y="1251285"/>
            <a:ext cx="11948160" cy="5500036"/>
          </a:xfrm>
        </p:spPr>
        <p:txBody>
          <a:bodyPr>
            <a:normAutofit/>
          </a:bodyPr>
          <a:lstStyle/>
          <a:p>
            <a:r>
              <a:rPr lang="en-US" dirty="0">
                <a:latin typeface="Times New Roman" panose="02020603050405020304" pitchFamily="18" charset="0"/>
                <a:cs typeface="Times New Roman" panose="02020603050405020304" pitchFamily="18" charset="0"/>
              </a:rPr>
              <a:t>(c) Plan provisions</a:t>
            </a:r>
          </a:p>
          <a:p>
            <a:r>
              <a:rPr lang="en-US" dirty="0">
                <a:latin typeface="Times New Roman" panose="02020603050405020304" pitchFamily="18" charset="0"/>
                <a:cs typeface="Times New Roman" panose="02020603050405020304" pitchFamily="18" charset="0"/>
              </a:rPr>
              <a:t>Each emergency plan shall include (but is not limited to) each of the following:</a:t>
            </a:r>
          </a:p>
          <a:p>
            <a:endParaRPr lang="en-US"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(1</a:t>
            </a:r>
            <a:r>
              <a:rPr lang="en-US" sz="3200" b="1" dirty="0">
                <a:latin typeface="Times New Roman" panose="02020603050405020304" pitchFamily="18" charset="0"/>
                <a:cs typeface="Times New Roman" panose="02020603050405020304" pitchFamily="18" charset="0"/>
              </a:rPr>
              <a:t>) Identification of facilities subject to the requirements of this subchapter that are within the emergency planning district</a:t>
            </a:r>
            <a:r>
              <a:rPr lang="en-US" sz="3200" dirty="0">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identification of routes likely to be used for the transportation of substances on the list of extremely hazardous substances referred to in section 11002(a) of this title, </a:t>
            </a:r>
            <a:r>
              <a:rPr lang="en-US" sz="3200" b="1" dirty="0">
                <a:solidFill>
                  <a:srgbClr val="7030A0"/>
                </a:solidFill>
                <a:latin typeface="Times New Roman" panose="02020603050405020304" pitchFamily="18" charset="0"/>
                <a:cs typeface="Times New Roman" panose="02020603050405020304" pitchFamily="18" charset="0"/>
              </a:rPr>
              <a:t>and identification of additional facilities contributing or subjected to additional risk due to their proximity to facilities subject to the requirements of this subchapter, such as hospitals or natural gas facilities.</a:t>
            </a:r>
          </a:p>
        </p:txBody>
      </p:sp>
    </p:spTree>
    <p:extLst>
      <p:ext uri="{BB962C8B-B14F-4D97-AF65-F5344CB8AC3E}">
        <p14:creationId xmlns:p14="http://schemas.microsoft.com/office/powerpoint/2010/main" val="2858601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5" name="Content Placeholder 3">
            <a:extLst>
              <a:ext uri="{FF2B5EF4-FFF2-40B4-BE49-F238E27FC236}">
                <a16:creationId xmlns:a16="http://schemas.microsoft.com/office/drawing/2014/main" id="{DA0AE006-06C5-4505-AFEB-AD0DFD09DDE2}"/>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406525" y="315310"/>
            <a:ext cx="9572516" cy="6299584"/>
          </a:xfr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C01751-994F-4B5C-B0E5-A9460A3113E3}"/>
              </a:ext>
            </a:extLst>
          </p:cNvPr>
          <p:cNvSpPr>
            <a:spLocks noGrp="1"/>
          </p:cNvSpPr>
          <p:nvPr>
            <p:ph type="title"/>
          </p:nvPr>
        </p:nvSpPr>
        <p:spPr>
          <a:xfrm>
            <a:off x="0" y="144379"/>
            <a:ext cx="12192000" cy="1546310"/>
          </a:xfrm>
        </p:spPr>
        <p:txBody>
          <a:bodyPr>
            <a:noAutofit/>
          </a:bodyPr>
          <a:lstStyle/>
          <a:p>
            <a:r>
              <a:rPr lang="en-US" sz="3200" dirty="0">
                <a:latin typeface="Times New Roman" panose="02020603050405020304" pitchFamily="18" charset="0"/>
                <a:cs typeface="Times New Roman" panose="02020603050405020304" pitchFamily="18" charset="0"/>
              </a:rPr>
              <a:t>These guides provided the technical discussion of, and specific procedures for, a method that can be employed in conducting a hazards analysis that will allow planners to consider the potential risks in their local communities.</a:t>
            </a:r>
          </a:p>
        </p:txBody>
      </p:sp>
      <p:sp>
        <p:nvSpPr>
          <p:cNvPr id="5" name="Text Placeholder 4">
            <a:extLst>
              <a:ext uri="{FF2B5EF4-FFF2-40B4-BE49-F238E27FC236}">
                <a16:creationId xmlns:a16="http://schemas.microsoft.com/office/drawing/2014/main" id="{22B60AA5-7055-4D59-A347-8A37AD38E96B}"/>
              </a:ext>
            </a:extLst>
          </p:cNvPr>
          <p:cNvSpPr>
            <a:spLocks noGrp="1"/>
          </p:cNvSpPr>
          <p:nvPr>
            <p:ph type="body" idx="1"/>
          </p:nvPr>
        </p:nvSpPr>
        <p:spPr>
          <a:xfrm>
            <a:off x="814388" y="1904999"/>
            <a:ext cx="5183187" cy="600075"/>
          </a:xfrm>
        </p:spPr>
        <p:txBody>
          <a:bodyPr>
            <a:normAutofit fontScale="92500" lnSpcReduction="20000"/>
          </a:bodyPr>
          <a:lstStyle/>
          <a:p>
            <a:r>
              <a:rPr lang="en-US" dirty="0"/>
              <a:t>Green Book December 1987</a:t>
            </a:r>
          </a:p>
        </p:txBody>
      </p:sp>
      <p:pic>
        <p:nvPicPr>
          <p:cNvPr id="12" name="Content Placeholder 11">
            <a:extLst>
              <a:ext uri="{FF2B5EF4-FFF2-40B4-BE49-F238E27FC236}">
                <a16:creationId xmlns:a16="http://schemas.microsoft.com/office/drawing/2014/main" id="{B52CF62A-0AC3-4F4F-9981-50546A8BED3A}"/>
              </a:ext>
            </a:extLst>
          </p:cNvPr>
          <p:cNvPicPr>
            <a:picLocks noGrp="1" noChangeAspect="1"/>
          </p:cNvPicPr>
          <p:nvPr>
            <p:ph sz="half" idx="2"/>
          </p:nvPr>
        </p:nvPicPr>
        <p:blipFill>
          <a:blip r:embed="rId2"/>
          <a:stretch>
            <a:fillRect/>
          </a:stretch>
        </p:blipFill>
        <p:spPr>
          <a:xfrm>
            <a:off x="1990904" y="2505075"/>
            <a:ext cx="2855555" cy="3684588"/>
          </a:xfrm>
        </p:spPr>
      </p:pic>
      <p:sp>
        <p:nvSpPr>
          <p:cNvPr id="7" name="Text Placeholder 6">
            <a:extLst>
              <a:ext uri="{FF2B5EF4-FFF2-40B4-BE49-F238E27FC236}">
                <a16:creationId xmlns:a16="http://schemas.microsoft.com/office/drawing/2014/main" id="{2ADDC124-BD6E-48F6-B872-FC15C21A0AB8}"/>
              </a:ext>
            </a:extLst>
          </p:cNvPr>
          <p:cNvSpPr>
            <a:spLocks noGrp="1"/>
          </p:cNvSpPr>
          <p:nvPr>
            <p:ph type="body" sz="quarter" idx="3"/>
          </p:nvPr>
        </p:nvSpPr>
        <p:spPr>
          <a:xfrm>
            <a:off x="6194426" y="1904999"/>
            <a:ext cx="5160961" cy="600076"/>
          </a:xfrm>
        </p:spPr>
        <p:txBody>
          <a:bodyPr>
            <a:normAutofit fontScale="92500" lnSpcReduction="20000"/>
          </a:bodyPr>
          <a:lstStyle/>
          <a:p>
            <a:r>
              <a:rPr lang="en-US" dirty="0"/>
              <a:t>Brown Book 1989 with Floppy disk drive (FDD) </a:t>
            </a:r>
          </a:p>
        </p:txBody>
      </p:sp>
      <p:pic>
        <p:nvPicPr>
          <p:cNvPr id="10" name="Content Placeholder 9">
            <a:extLst>
              <a:ext uri="{FF2B5EF4-FFF2-40B4-BE49-F238E27FC236}">
                <a16:creationId xmlns:a16="http://schemas.microsoft.com/office/drawing/2014/main" id="{93C4AE66-137F-42C6-80F3-818481A40C5F}"/>
              </a:ext>
            </a:extLst>
          </p:cNvPr>
          <p:cNvPicPr>
            <a:picLocks noGrp="1" noChangeAspect="1"/>
          </p:cNvPicPr>
          <p:nvPr>
            <p:ph sz="quarter" idx="4"/>
          </p:nvPr>
        </p:nvPicPr>
        <p:blipFill>
          <a:blip r:embed="rId3"/>
          <a:stretch>
            <a:fillRect/>
          </a:stretch>
        </p:blipFill>
        <p:spPr>
          <a:xfrm>
            <a:off x="7345016" y="2505075"/>
            <a:ext cx="2837556" cy="3684588"/>
          </a:xfrm>
        </p:spPr>
      </p:pic>
    </p:spTree>
    <p:extLst>
      <p:ext uri="{BB962C8B-B14F-4D97-AF65-F5344CB8AC3E}">
        <p14:creationId xmlns:p14="http://schemas.microsoft.com/office/powerpoint/2010/main" val="38431209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Content Placeholder 5" descr="Text&#10;&#10;Description automatically generated">
            <a:extLst>
              <a:ext uri="{FF2B5EF4-FFF2-40B4-BE49-F238E27FC236}">
                <a16:creationId xmlns:a16="http://schemas.microsoft.com/office/drawing/2014/main" id="{E08801CF-C15C-4F74-B44C-B7348D0BA9B8}"/>
              </a:ext>
            </a:extLst>
          </p:cNvPr>
          <p:cNvPicPr>
            <a:picLocks noChangeAspect="1"/>
          </p:cNvPicPr>
          <p:nvPr/>
        </p:nvPicPr>
        <p:blipFill>
          <a:blip r:embed="rId2"/>
          <a:stretch>
            <a:fillRect/>
          </a:stretch>
        </p:blipFill>
        <p:spPr>
          <a:xfrm>
            <a:off x="2985222" y="177832"/>
            <a:ext cx="5254003" cy="6588093"/>
          </a:xfrm>
          <a:prstGeom prst="rect">
            <a:avLst/>
          </a:prstGeom>
        </p:spPr>
      </p:pic>
      <p:sp>
        <p:nvSpPr>
          <p:cNvPr id="2" name="Slide Number Placeholder 1">
            <a:extLst>
              <a:ext uri="{FF2B5EF4-FFF2-40B4-BE49-F238E27FC236}">
                <a16:creationId xmlns:a16="http://schemas.microsoft.com/office/drawing/2014/main" id="{0B7ADD0E-77A1-4222-893C-A5C8A2B0F077}"/>
              </a:ext>
            </a:extLst>
          </p:cNvPr>
          <p:cNvSpPr>
            <a:spLocks noGrp="1"/>
          </p:cNvSpPr>
          <p:nvPr>
            <p:ph type="sldNum" sz="quarter" idx="12"/>
          </p:nvPr>
        </p:nvSpPr>
        <p:spPr/>
        <p:txBody>
          <a:bodyPr>
            <a:normAutofit/>
          </a:bodyPr>
          <a:lstStyle/>
          <a:p>
            <a:pPr>
              <a:spcAft>
                <a:spcPts val="600"/>
              </a:spcAft>
              <a:defRPr/>
            </a:pPr>
            <a:fld id="{5461AB40-3703-4B59-908E-44261704274D}" type="slidenum">
              <a:rPr lang="en-US" smtClean="0"/>
              <a:pPr>
                <a:spcAft>
                  <a:spcPts val="600"/>
                </a:spcAft>
                <a:defRPr/>
              </a:pPr>
              <a:t>39</a:t>
            </a:fld>
            <a:endParaRPr lang="en-US"/>
          </a:p>
        </p:txBody>
      </p:sp>
    </p:spTree>
    <p:extLst>
      <p:ext uri="{BB962C8B-B14F-4D97-AF65-F5344CB8AC3E}">
        <p14:creationId xmlns:p14="http://schemas.microsoft.com/office/powerpoint/2010/main" val="12805376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40D8094D-92B3-4722-8875-60166166EFF2}"/>
              </a:ext>
            </a:extLst>
          </p:cNvPr>
          <p:cNvSpPr txBox="1">
            <a:spLocks noRot="1" noChangeArrowheads="1"/>
          </p:cNvSpPr>
          <p:nvPr/>
        </p:nvSpPr>
        <p:spPr>
          <a:xfrm>
            <a:off x="250257" y="125128"/>
            <a:ext cx="8632085" cy="507692"/>
          </a:xfrm>
          <a:prstGeom prst="rect">
            <a:avLst/>
          </a:prstGeom>
        </p:spPr>
        <p:txBody>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sz="3150" b="1" dirty="0">
                <a:solidFill>
                  <a:srgbClr val="373545"/>
                </a:solidFill>
                <a:latin typeface="Century Schoolbook" panose="02040604050505020304"/>
              </a:rPr>
              <a:t>EPCRA Overview</a:t>
            </a:r>
          </a:p>
        </p:txBody>
      </p:sp>
      <p:graphicFrame>
        <p:nvGraphicFramePr>
          <p:cNvPr id="5" name="Table 4">
            <a:extLst>
              <a:ext uri="{FF2B5EF4-FFF2-40B4-BE49-F238E27FC236}">
                <a16:creationId xmlns:a16="http://schemas.microsoft.com/office/drawing/2014/main" id="{B331A7E7-950C-4291-AC0B-342DD45A3FAF}"/>
              </a:ext>
            </a:extLst>
          </p:cNvPr>
          <p:cNvGraphicFramePr>
            <a:graphicFrameLocks noGrp="1"/>
          </p:cNvGraphicFramePr>
          <p:nvPr>
            <p:extLst>
              <p:ext uri="{D42A27DB-BD31-4B8C-83A1-F6EECF244321}">
                <p14:modId xmlns:p14="http://schemas.microsoft.com/office/powerpoint/2010/main" val="1279804808"/>
              </p:ext>
            </p:extLst>
          </p:nvPr>
        </p:nvGraphicFramePr>
        <p:xfrm>
          <a:off x="250257" y="741146"/>
          <a:ext cx="9846645" cy="5129274"/>
        </p:xfrm>
        <a:graphic>
          <a:graphicData uri="http://schemas.openxmlformats.org/drawingml/2006/table">
            <a:tbl>
              <a:tblPr>
                <a:tableStyleId>{5C22544A-7EE6-4342-B048-85BDC9FD1C3A}</a:tableStyleId>
              </a:tblPr>
              <a:tblGrid>
                <a:gridCol w="1010751">
                  <a:extLst>
                    <a:ext uri="{9D8B030D-6E8A-4147-A177-3AD203B41FA5}">
                      <a16:colId xmlns:a16="http://schemas.microsoft.com/office/drawing/2014/main" val="1171435610"/>
                    </a:ext>
                  </a:extLst>
                </a:gridCol>
                <a:gridCol w="1414465">
                  <a:extLst>
                    <a:ext uri="{9D8B030D-6E8A-4147-A177-3AD203B41FA5}">
                      <a16:colId xmlns:a16="http://schemas.microsoft.com/office/drawing/2014/main" val="2333066337"/>
                    </a:ext>
                  </a:extLst>
                </a:gridCol>
                <a:gridCol w="2090190">
                  <a:extLst>
                    <a:ext uri="{9D8B030D-6E8A-4147-A177-3AD203B41FA5}">
                      <a16:colId xmlns:a16="http://schemas.microsoft.com/office/drawing/2014/main" val="3855186097"/>
                    </a:ext>
                  </a:extLst>
                </a:gridCol>
                <a:gridCol w="2039948">
                  <a:extLst>
                    <a:ext uri="{9D8B030D-6E8A-4147-A177-3AD203B41FA5}">
                      <a16:colId xmlns:a16="http://schemas.microsoft.com/office/drawing/2014/main" val="2552670376"/>
                    </a:ext>
                  </a:extLst>
                </a:gridCol>
                <a:gridCol w="1959556">
                  <a:extLst>
                    <a:ext uri="{9D8B030D-6E8A-4147-A177-3AD203B41FA5}">
                      <a16:colId xmlns:a16="http://schemas.microsoft.com/office/drawing/2014/main" val="2147936560"/>
                    </a:ext>
                  </a:extLst>
                </a:gridCol>
                <a:gridCol w="1331735">
                  <a:extLst>
                    <a:ext uri="{9D8B030D-6E8A-4147-A177-3AD203B41FA5}">
                      <a16:colId xmlns:a16="http://schemas.microsoft.com/office/drawing/2014/main" val="1032225976"/>
                    </a:ext>
                  </a:extLst>
                </a:gridCol>
              </a:tblGrid>
              <a:tr h="595192">
                <a:tc>
                  <a:txBody>
                    <a:bodyPr/>
                    <a:lstStyle/>
                    <a:p>
                      <a:pPr algn="ctr" fontAlgn="b"/>
                      <a:r>
                        <a:rPr lang="en-US" sz="1600" b="1" u="none" strike="noStrike" dirty="0">
                          <a:solidFill>
                            <a:schemeClr val="bg1">
                              <a:lumMod val="95000"/>
                            </a:schemeClr>
                          </a:solidFill>
                          <a:effectLst/>
                          <a:latin typeface="Calibri" panose="020F0502020204030204" pitchFamily="34" charset="0"/>
                          <a:cs typeface="Calibri" panose="020F0502020204030204" pitchFamily="34" charset="0"/>
                        </a:rPr>
                        <a:t>SECTION</a:t>
                      </a:r>
                      <a:endParaRPr lang="en-US" sz="1600" b="1" i="0" u="none" strike="noStrike" dirty="0">
                        <a:solidFill>
                          <a:schemeClr val="bg1">
                            <a:lumMod val="95000"/>
                          </a:schemeClr>
                        </a:solidFill>
                        <a:effectLst/>
                        <a:latin typeface="Calibri" panose="020F0502020204030204" pitchFamily="34" charset="0"/>
                        <a:cs typeface="Calibri" panose="020F0502020204030204" pitchFamily="34" charset="0"/>
                      </a:endParaRPr>
                    </a:p>
                  </a:txBody>
                  <a:tcPr marL="5715" marR="5715" marT="5715" marB="0" anchor="ctr">
                    <a:solidFill>
                      <a:schemeClr val="accent6">
                        <a:lumMod val="75000"/>
                      </a:schemeClr>
                    </a:solidFill>
                  </a:tcPr>
                </a:tc>
                <a:tc>
                  <a:txBody>
                    <a:bodyPr/>
                    <a:lstStyle/>
                    <a:p>
                      <a:pPr algn="ctr" fontAlgn="b"/>
                      <a:r>
                        <a:rPr lang="en-US" sz="1600" b="1" u="none" strike="noStrike" dirty="0">
                          <a:solidFill>
                            <a:schemeClr val="bg1">
                              <a:lumMod val="95000"/>
                            </a:schemeClr>
                          </a:solidFill>
                          <a:effectLst/>
                          <a:latin typeface="Calibri" panose="020F0502020204030204" pitchFamily="34" charset="0"/>
                          <a:cs typeface="Calibri" panose="020F0502020204030204" pitchFamily="34" charset="0"/>
                        </a:rPr>
                        <a:t>COVERAGE/ TOPIC</a:t>
                      </a:r>
                      <a:endParaRPr lang="en-US" sz="1600" b="1" i="0" u="none" strike="noStrike" dirty="0">
                        <a:solidFill>
                          <a:schemeClr val="bg1">
                            <a:lumMod val="95000"/>
                          </a:schemeClr>
                        </a:solidFill>
                        <a:effectLst/>
                        <a:latin typeface="Calibri" panose="020F0502020204030204" pitchFamily="34" charset="0"/>
                        <a:cs typeface="Calibri" panose="020F0502020204030204" pitchFamily="34" charset="0"/>
                      </a:endParaRPr>
                    </a:p>
                  </a:txBody>
                  <a:tcPr marL="5715" marR="5715" marT="5715" marB="0" anchor="ctr">
                    <a:solidFill>
                      <a:schemeClr val="accent6">
                        <a:lumMod val="75000"/>
                      </a:schemeClr>
                    </a:solidFill>
                  </a:tcPr>
                </a:tc>
                <a:tc>
                  <a:txBody>
                    <a:bodyPr/>
                    <a:lstStyle/>
                    <a:p>
                      <a:pPr algn="ctr" fontAlgn="b"/>
                      <a:r>
                        <a:rPr lang="en-US" sz="1600" b="1" u="none" strike="noStrike" dirty="0">
                          <a:solidFill>
                            <a:schemeClr val="bg1">
                              <a:lumMod val="95000"/>
                            </a:schemeClr>
                          </a:solidFill>
                          <a:effectLst/>
                          <a:latin typeface="Calibri" panose="020F0502020204030204" pitchFamily="34" charset="0"/>
                          <a:cs typeface="Calibri" panose="020F0502020204030204" pitchFamily="34" charset="0"/>
                        </a:rPr>
                        <a:t>REQUIREMENT</a:t>
                      </a:r>
                      <a:endParaRPr lang="en-US" sz="1600" b="1" i="0" u="none" strike="noStrike" dirty="0">
                        <a:solidFill>
                          <a:schemeClr val="bg1">
                            <a:lumMod val="95000"/>
                          </a:schemeClr>
                        </a:solidFill>
                        <a:effectLst/>
                        <a:latin typeface="Calibri" panose="020F0502020204030204" pitchFamily="34" charset="0"/>
                        <a:cs typeface="Calibri" panose="020F0502020204030204" pitchFamily="34" charset="0"/>
                      </a:endParaRPr>
                    </a:p>
                  </a:txBody>
                  <a:tcPr marL="5715" marR="5715" marT="5715" marB="0" anchor="ctr">
                    <a:solidFill>
                      <a:schemeClr val="accent6">
                        <a:lumMod val="75000"/>
                      </a:schemeClr>
                    </a:solidFill>
                  </a:tcPr>
                </a:tc>
                <a:tc>
                  <a:txBody>
                    <a:bodyPr/>
                    <a:lstStyle/>
                    <a:p>
                      <a:pPr algn="ctr" fontAlgn="b"/>
                      <a:r>
                        <a:rPr lang="en-US" sz="1600" b="1" u="none" strike="noStrike" dirty="0">
                          <a:solidFill>
                            <a:schemeClr val="bg1">
                              <a:lumMod val="95000"/>
                            </a:schemeClr>
                          </a:solidFill>
                          <a:effectLst/>
                          <a:latin typeface="Calibri" panose="020F0502020204030204" pitchFamily="34" charset="0"/>
                          <a:cs typeface="Calibri" panose="020F0502020204030204" pitchFamily="34" charset="0"/>
                        </a:rPr>
                        <a:t>RELEVANT CHEMICAL LIST</a:t>
                      </a:r>
                      <a:endParaRPr lang="en-US" sz="1600" b="1" i="0" u="none" strike="noStrike" dirty="0">
                        <a:solidFill>
                          <a:schemeClr val="bg1">
                            <a:lumMod val="95000"/>
                          </a:schemeClr>
                        </a:solidFill>
                        <a:effectLst/>
                        <a:latin typeface="Calibri" panose="020F0502020204030204" pitchFamily="34" charset="0"/>
                        <a:cs typeface="Calibri" panose="020F0502020204030204" pitchFamily="34" charset="0"/>
                      </a:endParaRPr>
                    </a:p>
                  </a:txBody>
                  <a:tcPr marL="5715" marR="5715" marT="5715" marB="0" anchor="ctr">
                    <a:solidFill>
                      <a:schemeClr val="accent6">
                        <a:lumMod val="75000"/>
                      </a:schemeClr>
                    </a:solidFill>
                  </a:tcPr>
                </a:tc>
                <a:tc>
                  <a:txBody>
                    <a:bodyPr/>
                    <a:lstStyle/>
                    <a:p>
                      <a:pPr algn="ctr" fontAlgn="b"/>
                      <a:r>
                        <a:rPr lang="en-US" sz="1600" b="1" u="none" strike="noStrike" dirty="0">
                          <a:solidFill>
                            <a:schemeClr val="bg1">
                              <a:lumMod val="95000"/>
                            </a:schemeClr>
                          </a:solidFill>
                          <a:effectLst/>
                          <a:latin typeface="Calibri" panose="020F0502020204030204" pitchFamily="34" charset="0"/>
                          <a:cs typeface="Calibri" panose="020F0502020204030204" pitchFamily="34" charset="0"/>
                        </a:rPr>
                        <a:t>THRESHOLDS</a:t>
                      </a:r>
                      <a:endParaRPr lang="en-US" sz="1600" b="1" i="0" u="none" strike="noStrike" dirty="0">
                        <a:solidFill>
                          <a:schemeClr val="bg1">
                            <a:lumMod val="95000"/>
                          </a:schemeClr>
                        </a:solidFill>
                        <a:effectLst/>
                        <a:latin typeface="Calibri" panose="020F0502020204030204" pitchFamily="34" charset="0"/>
                        <a:cs typeface="Calibri" panose="020F0502020204030204" pitchFamily="34" charset="0"/>
                      </a:endParaRPr>
                    </a:p>
                  </a:txBody>
                  <a:tcPr marL="5715" marR="5715" marT="5715" marB="0" anchor="ctr">
                    <a:solidFill>
                      <a:schemeClr val="accent6">
                        <a:lumMod val="75000"/>
                      </a:schemeClr>
                    </a:solidFill>
                  </a:tcPr>
                </a:tc>
                <a:tc>
                  <a:txBody>
                    <a:bodyPr/>
                    <a:lstStyle/>
                    <a:p>
                      <a:pPr algn="ctr" fontAlgn="b"/>
                      <a:r>
                        <a:rPr lang="en-US" sz="1600" b="1" u="none" strike="noStrike" dirty="0">
                          <a:solidFill>
                            <a:schemeClr val="bg1">
                              <a:lumMod val="95000"/>
                            </a:schemeClr>
                          </a:solidFill>
                          <a:effectLst/>
                          <a:latin typeface="Calibri" panose="020F0502020204030204" pitchFamily="34" charset="0"/>
                          <a:cs typeface="Calibri" panose="020F0502020204030204" pitchFamily="34" charset="0"/>
                        </a:rPr>
                        <a:t>SUBMIT TO:</a:t>
                      </a:r>
                      <a:endParaRPr lang="en-US" sz="1600" b="1" i="0" u="none" strike="noStrike" dirty="0">
                        <a:solidFill>
                          <a:schemeClr val="bg1">
                            <a:lumMod val="95000"/>
                          </a:schemeClr>
                        </a:solidFill>
                        <a:effectLst/>
                        <a:latin typeface="Calibri" panose="020F0502020204030204" pitchFamily="34" charset="0"/>
                        <a:cs typeface="Calibri" panose="020F0502020204030204" pitchFamily="34" charset="0"/>
                      </a:endParaRPr>
                    </a:p>
                  </a:txBody>
                  <a:tcPr marL="5715" marR="5715" marT="5715" marB="0" anchor="ctr">
                    <a:solidFill>
                      <a:schemeClr val="accent6">
                        <a:lumMod val="75000"/>
                      </a:schemeClr>
                    </a:solidFill>
                  </a:tcPr>
                </a:tc>
                <a:extLst>
                  <a:ext uri="{0D108BD9-81ED-4DB2-BD59-A6C34878D82A}">
                    <a16:rowId xmlns:a16="http://schemas.microsoft.com/office/drawing/2014/main" val="1707964446"/>
                  </a:ext>
                </a:extLst>
              </a:tr>
              <a:tr h="779036">
                <a:tc>
                  <a:txBody>
                    <a:bodyPr/>
                    <a:lstStyle/>
                    <a:p>
                      <a:pPr algn="ctr" fontAlgn="b"/>
                      <a:r>
                        <a:rPr lang="en-US" sz="1600" b="1" u="none" strike="noStrike" dirty="0">
                          <a:solidFill>
                            <a:schemeClr val="bg1">
                              <a:lumMod val="95000"/>
                            </a:schemeClr>
                          </a:solidFill>
                          <a:effectLst/>
                          <a:latin typeface="Calibri" panose="020F0502020204030204" pitchFamily="34" charset="0"/>
                          <a:cs typeface="Calibri" panose="020F0502020204030204" pitchFamily="34" charset="0"/>
                        </a:rPr>
                        <a:t>301-303</a:t>
                      </a:r>
                      <a:endParaRPr lang="en-US" sz="1600" b="1" i="0" u="none" strike="noStrike" dirty="0">
                        <a:solidFill>
                          <a:schemeClr val="bg1">
                            <a:lumMod val="95000"/>
                          </a:schemeClr>
                        </a:solidFill>
                        <a:effectLst/>
                        <a:latin typeface="Calibri" panose="020F0502020204030204" pitchFamily="34" charset="0"/>
                        <a:cs typeface="Calibri" panose="020F0502020204030204" pitchFamily="34" charset="0"/>
                      </a:endParaRPr>
                    </a:p>
                  </a:txBody>
                  <a:tcPr marL="5715" marR="5715" marT="5715" marB="0" anchor="ctr">
                    <a:solidFill>
                      <a:schemeClr val="accent6">
                        <a:lumMod val="75000"/>
                      </a:schemeClr>
                    </a:solidFill>
                  </a:tcPr>
                </a:tc>
                <a:tc>
                  <a:txBody>
                    <a:bodyPr/>
                    <a:lstStyle/>
                    <a:p>
                      <a:pPr algn="ctr" fontAlgn="b"/>
                      <a:r>
                        <a:rPr lang="en-US" sz="1400" u="none" strike="noStrike" dirty="0">
                          <a:solidFill>
                            <a:schemeClr val="bg1">
                              <a:lumMod val="95000"/>
                            </a:schemeClr>
                          </a:solidFill>
                          <a:effectLst/>
                          <a:latin typeface="Calibri" panose="020F0502020204030204" pitchFamily="34" charset="0"/>
                          <a:cs typeface="Calibri" panose="020F0502020204030204" pitchFamily="34" charset="0"/>
                        </a:rPr>
                        <a:t>Emergency Planning</a:t>
                      </a:r>
                      <a:endParaRPr lang="en-US" sz="1400" b="0" i="0" u="none" strike="noStrike" dirty="0">
                        <a:solidFill>
                          <a:schemeClr val="bg1">
                            <a:lumMod val="95000"/>
                          </a:schemeClr>
                        </a:solidFill>
                        <a:effectLst/>
                        <a:latin typeface="Calibri" panose="020F0502020204030204" pitchFamily="34" charset="0"/>
                        <a:cs typeface="Calibri" panose="020F0502020204030204" pitchFamily="34" charset="0"/>
                      </a:endParaRPr>
                    </a:p>
                  </a:txBody>
                  <a:tcPr marL="5715" marR="5715" marT="5715" marB="0" anchor="ctr">
                    <a:solidFill>
                      <a:schemeClr val="accent6">
                        <a:lumMod val="75000"/>
                      </a:schemeClr>
                    </a:solidFill>
                  </a:tcPr>
                </a:tc>
                <a:tc>
                  <a:txBody>
                    <a:bodyPr/>
                    <a:lstStyle/>
                    <a:p>
                      <a:pPr algn="ctr" fontAlgn="b"/>
                      <a:r>
                        <a:rPr lang="en-US" sz="1400" u="none" strike="noStrike" dirty="0">
                          <a:solidFill>
                            <a:schemeClr val="bg1">
                              <a:lumMod val="95000"/>
                            </a:schemeClr>
                          </a:solidFill>
                          <a:effectLst/>
                          <a:latin typeface="Calibri" panose="020F0502020204030204" pitchFamily="34" charset="0"/>
                          <a:cs typeface="Calibri" panose="020F0502020204030204" pitchFamily="34" charset="0"/>
                        </a:rPr>
                        <a:t>LEPC/TEPC Emergency Plan, EHS Notification</a:t>
                      </a:r>
                      <a:endParaRPr lang="en-US" sz="1400" b="0" i="0" u="none" strike="noStrike" dirty="0">
                        <a:solidFill>
                          <a:schemeClr val="bg1">
                            <a:lumMod val="95000"/>
                          </a:schemeClr>
                        </a:solidFill>
                        <a:effectLst/>
                        <a:latin typeface="Calibri" panose="020F0502020204030204" pitchFamily="34" charset="0"/>
                        <a:cs typeface="Calibri" panose="020F0502020204030204" pitchFamily="34" charset="0"/>
                      </a:endParaRPr>
                    </a:p>
                  </a:txBody>
                  <a:tcPr marL="5715" marR="5715" marT="5715" marB="0" anchor="ctr">
                    <a:solidFill>
                      <a:schemeClr val="accent6">
                        <a:lumMod val="75000"/>
                      </a:schemeClr>
                    </a:solidFill>
                  </a:tcPr>
                </a:tc>
                <a:tc>
                  <a:txBody>
                    <a:bodyPr/>
                    <a:lstStyle/>
                    <a:p>
                      <a:pPr algn="ctr" fontAlgn="b"/>
                      <a:r>
                        <a:rPr lang="en-US" sz="1400" u="none" strike="noStrike" dirty="0">
                          <a:solidFill>
                            <a:schemeClr val="bg1">
                              <a:lumMod val="95000"/>
                            </a:schemeClr>
                          </a:solidFill>
                          <a:effectLst/>
                          <a:latin typeface="Calibri" panose="020F0502020204030204" pitchFamily="34" charset="0"/>
                          <a:cs typeface="Calibri" panose="020F0502020204030204" pitchFamily="34" charset="0"/>
                        </a:rPr>
                        <a:t>356 Extremely Hazardous Substance</a:t>
                      </a:r>
                      <a:endParaRPr lang="en-US" sz="1400" b="0" i="0" u="none" strike="noStrike" dirty="0">
                        <a:solidFill>
                          <a:schemeClr val="bg1">
                            <a:lumMod val="95000"/>
                          </a:schemeClr>
                        </a:solidFill>
                        <a:effectLst/>
                        <a:latin typeface="Calibri" panose="020F0502020204030204" pitchFamily="34" charset="0"/>
                        <a:cs typeface="Calibri" panose="020F0502020204030204" pitchFamily="34" charset="0"/>
                      </a:endParaRPr>
                    </a:p>
                  </a:txBody>
                  <a:tcPr marL="5715" marR="5715" marT="5715" marB="0" anchor="ctr">
                    <a:solidFill>
                      <a:schemeClr val="accent6">
                        <a:lumMod val="75000"/>
                      </a:schemeClr>
                    </a:solidFill>
                  </a:tcPr>
                </a:tc>
                <a:tc>
                  <a:txBody>
                    <a:bodyPr/>
                    <a:lstStyle/>
                    <a:p>
                      <a:pPr algn="ctr" fontAlgn="b"/>
                      <a:r>
                        <a:rPr lang="en-US" sz="1400" u="none" strike="noStrike">
                          <a:solidFill>
                            <a:schemeClr val="bg1">
                              <a:lumMod val="95000"/>
                            </a:schemeClr>
                          </a:solidFill>
                          <a:effectLst/>
                          <a:latin typeface="Calibri" panose="020F0502020204030204" pitchFamily="34" charset="0"/>
                          <a:cs typeface="Calibri" panose="020F0502020204030204" pitchFamily="34" charset="0"/>
                        </a:rPr>
                        <a:t>Specified Threshold Planning Quantities (TPQ: 1 - 10,000 #)</a:t>
                      </a:r>
                      <a:endParaRPr lang="en-US" sz="1400" b="0" i="0" u="none" strike="noStrike">
                        <a:solidFill>
                          <a:schemeClr val="bg1">
                            <a:lumMod val="95000"/>
                          </a:schemeClr>
                        </a:solidFill>
                        <a:effectLst/>
                        <a:latin typeface="Calibri" panose="020F0502020204030204" pitchFamily="34" charset="0"/>
                        <a:cs typeface="Calibri" panose="020F0502020204030204" pitchFamily="34" charset="0"/>
                      </a:endParaRPr>
                    </a:p>
                  </a:txBody>
                  <a:tcPr marL="5715" marR="5715" marT="5715" marB="0" anchor="ctr">
                    <a:solidFill>
                      <a:schemeClr val="accent6">
                        <a:lumMod val="75000"/>
                      </a:schemeClr>
                    </a:solidFill>
                  </a:tcPr>
                </a:tc>
                <a:tc>
                  <a:txBody>
                    <a:bodyPr/>
                    <a:lstStyle/>
                    <a:p>
                      <a:pPr algn="ctr" fontAlgn="b"/>
                      <a:r>
                        <a:rPr lang="en-US" sz="1400" u="none" strike="noStrike" dirty="0">
                          <a:solidFill>
                            <a:schemeClr val="bg1">
                              <a:lumMod val="95000"/>
                            </a:schemeClr>
                          </a:solidFill>
                          <a:effectLst/>
                          <a:latin typeface="Calibri" panose="020F0502020204030204" pitchFamily="34" charset="0"/>
                          <a:cs typeface="Calibri" panose="020F0502020204030204" pitchFamily="34" charset="0"/>
                        </a:rPr>
                        <a:t>SERC/TERC</a:t>
                      </a:r>
                    </a:p>
                    <a:p>
                      <a:pPr algn="ctr" fontAlgn="b"/>
                      <a:r>
                        <a:rPr lang="en-US" sz="1400" u="none" strike="noStrike" dirty="0">
                          <a:solidFill>
                            <a:schemeClr val="bg1">
                              <a:lumMod val="95000"/>
                            </a:schemeClr>
                          </a:solidFill>
                          <a:effectLst/>
                          <a:latin typeface="Calibri" panose="020F0502020204030204" pitchFamily="34" charset="0"/>
                          <a:cs typeface="Calibri" panose="020F0502020204030204" pitchFamily="34" charset="0"/>
                        </a:rPr>
                        <a:t>LEPC/TEPC</a:t>
                      </a:r>
                    </a:p>
                    <a:p>
                      <a:pPr algn="ctr" fontAlgn="b"/>
                      <a:r>
                        <a:rPr lang="en-US" sz="1400" b="0" i="0" u="none" strike="noStrike" dirty="0">
                          <a:solidFill>
                            <a:schemeClr val="bg1">
                              <a:lumMod val="95000"/>
                            </a:schemeClr>
                          </a:solidFill>
                          <a:effectLst/>
                          <a:latin typeface="Calibri" panose="020F0502020204030204" pitchFamily="34" charset="0"/>
                          <a:cs typeface="Calibri" panose="020F0502020204030204" pitchFamily="34" charset="0"/>
                        </a:rPr>
                        <a:t>EPA</a:t>
                      </a:r>
                    </a:p>
                  </a:txBody>
                  <a:tcPr marL="5715" marR="5715" marT="5715" marB="0" anchor="ctr">
                    <a:solidFill>
                      <a:schemeClr val="accent6">
                        <a:lumMod val="75000"/>
                      </a:schemeClr>
                    </a:solidFill>
                  </a:tcPr>
                </a:tc>
                <a:extLst>
                  <a:ext uri="{0D108BD9-81ED-4DB2-BD59-A6C34878D82A}">
                    <a16:rowId xmlns:a16="http://schemas.microsoft.com/office/drawing/2014/main" val="1464767536"/>
                  </a:ext>
                </a:extLst>
              </a:tr>
              <a:tr h="521656">
                <a:tc>
                  <a:txBody>
                    <a:bodyPr/>
                    <a:lstStyle/>
                    <a:p>
                      <a:pPr algn="ctr" fontAlgn="b"/>
                      <a:r>
                        <a:rPr lang="en-US" sz="1600" b="1" u="none" strike="noStrike" dirty="0">
                          <a:solidFill>
                            <a:schemeClr val="bg1">
                              <a:lumMod val="95000"/>
                            </a:schemeClr>
                          </a:solidFill>
                          <a:effectLst/>
                          <a:latin typeface="Calibri" panose="020F0502020204030204" pitchFamily="34" charset="0"/>
                          <a:cs typeface="Calibri" panose="020F0502020204030204" pitchFamily="34" charset="0"/>
                        </a:rPr>
                        <a:t>304</a:t>
                      </a:r>
                      <a:endParaRPr lang="en-US" sz="1600" b="1" i="0" u="none" strike="noStrike" dirty="0">
                        <a:solidFill>
                          <a:schemeClr val="bg1">
                            <a:lumMod val="95000"/>
                          </a:schemeClr>
                        </a:solidFill>
                        <a:effectLst/>
                        <a:latin typeface="Calibri" panose="020F0502020204030204" pitchFamily="34" charset="0"/>
                        <a:cs typeface="Calibri" panose="020F0502020204030204" pitchFamily="34" charset="0"/>
                      </a:endParaRPr>
                    </a:p>
                  </a:txBody>
                  <a:tcPr marL="5715" marR="5715" marT="5715" marB="0" anchor="ctr">
                    <a:solidFill>
                      <a:schemeClr val="accent6">
                        <a:lumMod val="75000"/>
                      </a:schemeClr>
                    </a:solidFill>
                  </a:tcPr>
                </a:tc>
                <a:tc>
                  <a:txBody>
                    <a:bodyPr/>
                    <a:lstStyle/>
                    <a:p>
                      <a:pPr algn="ctr" fontAlgn="b"/>
                      <a:r>
                        <a:rPr lang="en-US" sz="1400" u="none" strike="noStrike" dirty="0">
                          <a:solidFill>
                            <a:schemeClr val="bg1">
                              <a:lumMod val="95000"/>
                            </a:schemeClr>
                          </a:solidFill>
                          <a:effectLst/>
                          <a:latin typeface="Calibri" panose="020F0502020204030204" pitchFamily="34" charset="0"/>
                          <a:cs typeface="Calibri" panose="020F0502020204030204" pitchFamily="34" charset="0"/>
                        </a:rPr>
                        <a:t>Emergency Notification</a:t>
                      </a:r>
                      <a:endParaRPr lang="en-US" sz="1400" b="0" i="0" u="none" strike="noStrike" dirty="0">
                        <a:solidFill>
                          <a:schemeClr val="bg1">
                            <a:lumMod val="95000"/>
                          </a:schemeClr>
                        </a:solidFill>
                        <a:effectLst/>
                        <a:latin typeface="Calibri" panose="020F0502020204030204" pitchFamily="34" charset="0"/>
                        <a:cs typeface="Calibri" panose="020F0502020204030204" pitchFamily="34" charset="0"/>
                      </a:endParaRPr>
                    </a:p>
                  </a:txBody>
                  <a:tcPr marL="5715" marR="5715" marT="5715" marB="0" anchor="ctr">
                    <a:solidFill>
                      <a:schemeClr val="accent6">
                        <a:lumMod val="75000"/>
                      </a:schemeClr>
                    </a:solidFill>
                  </a:tcPr>
                </a:tc>
                <a:tc>
                  <a:txBody>
                    <a:bodyPr/>
                    <a:lstStyle/>
                    <a:p>
                      <a:pPr algn="ctr" fontAlgn="b"/>
                      <a:r>
                        <a:rPr lang="en-US" sz="1400" u="none" strike="noStrike" dirty="0">
                          <a:solidFill>
                            <a:schemeClr val="bg1">
                              <a:lumMod val="95000"/>
                            </a:schemeClr>
                          </a:solidFill>
                          <a:effectLst/>
                          <a:latin typeface="Calibri" panose="020F0502020204030204" pitchFamily="34" charset="0"/>
                          <a:cs typeface="Calibri" panose="020F0502020204030204" pitchFamily="34" charset="0"/>
                        </a:rPr>
                        <a:t>Accidental Release Reporting</a:t>
                      </a:r>
                      <a:endParaRPr lang="en-US" sz="1400" b="0" i="0" u="none" strike="noStrike" dirty="0">
                        <a:solidFill>
                          <a:schemeClr val="bg1">
                            <a:lumMod val="95000"/>
                          </a:schemeClr>
                        </a:solidFill>
                        <a:effectLst/>
                        <a:latin typeface="Calibri" panose="020F0502020204030204" pitchFamily="34" charset="0"/>
                        <a:cs typeface="Calibri" panose="020F0502020204030204" pitchFamily="34" charset="0"/>
                      </a:endParaRPr>
                    </a:p>
                  </a:txBody>
                  <a:tcPr marL="5715" marR="5715" marT="5715" marB="0" anchor="ctr">
                    <a:solidFill>
                      <a:schemeClr val="accent6">
                        <a:lumMod val="75000"/>
                      </a:schemeClr>
                    </a:solidFill>
                  </a:tcPr>
                </a:tc>
                <a:tc>
                  <a:txBody>
                    <a:bodyPr/>
                    <a:lstStyle/>
                    <a:p>
                      <a:pPr algn="ctr" fontAlgn="b"/>
                      <a:r>
                        <a:rPr lang="en-US" sz="1400" u="none" strike="noStrike" dirty="0">
                          <a:solidFill>
                            <a:schemeClr val="bg1">
                              <a:lumMod val="95000"/>
                            </a:schemeClr>
                          </a:solidFill>
                          <a:effectLst/>
                          <a:latin typeface="Calibri" panose="020F0502020204030204" pitchFamily="34" charset="0"/>
                          <a:cs typeface="Calibri" panose="020F0502020204030204" pitchFamily="34" charset="0"/>
                        </a:rPr>
                        <a:t>EHS and CERCLA 102(a) Substance</a:t>
                      </a:r>
                      <a:endParaRPr lang="en-US" sz="1400" b="0" i="0" u="none" strike="noStrike" dirty="0">
                        <a:solidFill>
                          <a:schemeClr val="bg1">
                            <a:lumMod val="95000"/>
                          </a:schemeClr>
                        </a:solidFill>
                        <a:effectLst/>
                        <a:latin typeface="Calibri" panose="020F0502020204030204" pitchFamily="34" charset="0"/>
                        <a:cs typeface="Calibri" panose="020F0502020204030204" pitchFamily="34" charset="0"/>
                      </a:endParaRPr>
                    </a:p>
                  </a:txBody>
                  <a:tcPr marL="5715" marR="5715" marT="5715" marB="0" anchor="ctr">
                    <a:solidFill>
                      <a:schemeClr val="accent6">
                        <a:lumMod val="75000"/>
                      </a:schemeClr>
                    </a:solidFill>
                  </a:tcPr>
                </a:tc>
                <a:tc>
                  <a:txBody>
                    <a:bodyPr/>
                    <a:lstStyle/>
                    <a:p>
                      <a:pPr algn="ctr" fontAlgn="b"/>
                      <a:r>
                        <a:rPr lang="en-US" sz="1400" u="none" strike="noStrike" dirty="0">
                          <a:solidFill>
                            <a:schemeClr val="bg1">
                              <a:lumMod val="95000"/>
                            </a:schemeClr>
                          </a:solidFill>
                          <a:effectLst/>
                          <a:latin typeface="Calibri" panose="020F0502020204030204" pitchFamily="34" charset="0"/>
                          <a:cs typeface="Calibri" panose="020F0502020204030204" pitchFamily="34" charset="0"/>
                        </a:rPr>
                        <a:t>Specified Reportable Quantities</a:t>
                      </a:r>
                      <a:endParaRPr lang="en-US" sz="1400" b="0" i="0" u="none" strike="noStrike" dirty="0">
                        <a:solidFill>
                          <a:schemeClr val="bg1">
                            <a:lumMod val="95000"/>
                          </a:schemeClr>
                        </a:solidFill>
                        <a:effectLst/>
                        <a:latin typeface="Calibri" panose="020F0502020204030204" pitchFamily="34" charset="0"/>
                        <a:cs typeface="Calibri" panose="020F0502020204030204" pitchFamily="34" charset="0"/>
                      </a:endParaRPr>
                    </a:p>
                  </a:txBody>
                  <a:tcPr marL="5715" marR="5715" marT="5715" marB="0" anchor="ctr">
                    <a:solidFill>
                      <a:schemeClr val="accent6">
                        <a:lumMod val="75000"/>
                      </a:schemeClr>
                    </a:solidFill>
                  </a:tcPr>
                </a:tc>
                <a:tc>
                  <a:txBody>
                    <a:bodyPr/>
                    <a:lstStyle/>
                    <a:p>
                      <a:pPr algn="ctr" fontAlgn="b"/>
                      <a:r>
                        <a:rPr lang="en-US" sz="1400" u="none" strike="noStrike" dirty="0">
                          <a:solidFill>
                            <a:schemeClr val="bg1">
                              <a:lumMod val="95000"/>
                            </a:schemeClr>
                          </a:solidFill>
                          <a:effectLst/>
                          <a:latin typeface="Calibri" panose="020F0502020204030204" pitchFamily="34" charset="0"/>
                          <a:cs typeface="Calibri" panose="020F0502020204030204" pitchFamily="34" charset="0"/>
                        </a:rPr>
                        <a:t>SERC/TERC</a:t>
                      </a:r>
                    </a:p>
                    <a:p>
                      <a:pPr algn="ctr" fontAlgn="b"/>
                      <a:r>
                        <a:rPr lang="en-US" sz="1400" u="none" strike="noStrike" dirty="0">
                          <a:solidFill>
                            <a:schemeClr val="bg1">
                              <a:lumMod val="95000"/>
                            </a:schemeClr>
                          </a:solidFill>
                          <a:effectLst/>
                          <a:latin typeface="Calibri" panose="020F0502020204030204" pitchFamily="34" charset="0"/>
                          <a:cs typeface="Calibri" panose="020F0502020204030204" pitchFamily="34" charset="0"/>
                        </a:rPr>
                        <a:t>LEPC/TEPC</a:t>
                      </a:r>
                    </a:p>
                    <a:p>
                      <a:pPr algn="ctr" fontAlgn="b"/>
                      <a:r>
                        <a:rPr lang="en-US" sz="1400" b="0" i="0" u="none" strike="noStrike" dirty="0">
                          <a:solidFill>
                            <a:schemeClr val="bg1">
                              <a:lumMod val="95000"/>
                            </a:schemeClr>
                          </a:solidFill>
                          <a:effectLst/>
                          <a:latin typeface="Calibri" panose="020F0502020204030204" pitchFamily="34" charset="0"/>
                          <a:cs typeface="Calibri" panose="020F0502020204030204" pitchFamily="34" charset="0"/>
                        </a:rPr>
                        <a:t>NRC</a:t>
                      </a:r>
                    </a:p>
                  </a:txBody>
                  <a:tcPr marL="5715" marR="5715" marT="5715" marB="0" anchor="ctr">
                    <a:solidFill>
                      <a:schemeClr val="accent6">
                        <a:lumMod val="75000"/>
                      </a:schemeClr>
                    </a:solidFill>
                  </a:tcPr>
                </a:tc>
                <a:extLst>
                  <a:ext uri="{0D108BD9-81ED-4DB2-BD59-A6C34878D82A}">
                    <a16:rowId xmlns:a16="http://schemas.microsoft.com/office/drawing/2014/main" val="3145765101"/>
                  </a:ext>
                </a:extLst>
              </a:tr>
              <a:tr h="1036417">
                <a:tc>
                  <a:txBody>
                    <a:bodyPr/>
                    <a:lstStyle/>
                    <a:p>
                      <a:pPr algn="ctr" fontAlgn="b"/>
                      <a:r>
                        <a:rPr lang="en-US" sz="1600" b="1" u="none" strike="noStrike" dirty="0">
                          <a:solidFill>
                            <a:schemeClr val="bg1">
                              <a:lumMod val="95000"/>
                            </a:schemeClr>
                          </a:solidFill>
                          <a:effectLst/>
                          <a:latin typeface="Calibri" panose="020F0502020204030204" pitchFamily="34" charset="0"/>
                          <a:cs typeface="Calibri" panose="020F0502020204030204" pitchFamily="34" charset="0"/>
                        </a:rPr>
                        <a:t>311</a:t>
                      </a:r>
                      <a:endParaRPr lang="en-US" sz="1600" b="1" i="0" u="none" strike="noStrike" dirty="0">
                        <a:solidFill>
                          <a:schemeClr val="bg1">
                            <a:lumMod val="95000"/>
                          </a:schemeClr>
                        </a:solidFill>
                        <a:effectLst/>
                        <a:latin typeface="Calibri" panose="020F0502020204030204" pitchFamily="34" charset="0"/>
                        <a:cs typeface="Calibri" panose="020F0502020204030204" pitchFamily="34" charset="0"/>
                      </a:endParaRPr>
                    </a:p>
                  </a:txBody>
                  <a:tcPr marL="5715" marR="5715" marT="5715" marB="0" anchor="ctr">
                    <a:solidFill>
                      <a:schemeClr val="accent6">
                        <a:lumMod val="75000"/>
                      </a:schemeClr>
                    </a:solidFill>
                  </a:tcPr>
                </a:tc>
                <a:tc>
                  <a:txBody>
                    <a:bodyPr/>
                    <a:lstStyle/>
                    <a:p>
                      <a:pPr algn="ctr" fontAlgn="b"/>
                      <a:r>
                        <a:rPr lang="en-US" sz="1400" u="none" strike="noStrike" dirty="0">
                          <a:solidFill>
                            <a:schemeClr val="bg1">
                              <a:lumMod val="95000"/>
                            </a:schemeClr>
                          </a:solidFill>
                          <a:effectLst/>
                          <a:latin typeface="Calibri" panose="020F0502020204030204" pitchFamily="34" charset="0"/>
                          <a:cs typeface="Calibri" panose="020F0502020204030204" pitchFamily="34" charset="0"/>
                        </a:rPr>
                        <a:t>Hazardous Chemical Inventory</a:t>
                      </a:r>
                      <a:endParaRPr lang="en-US" sz="1400" b="0" i="0" u="none" strike="noStrike" dirty="0">
                        <a:solidFill>
                          <a:schemeClr val="bg1">
                            <a:lumMod val="95000"/>
                          </a:schemeClr>
                        </a:solidFill>
                        <a:effectLst/>
                        <a:latin typeface="Calibri" panose="020F0502020204030204" pitchFamily="34" charset="0"/>
                        <a:cs typeface="Calibri" panose="020F0502020204030204" pitchFamily="34" charset="0"/>
                      </a:endParaRPr>
                    </a:p>
                  </a:txBody>
                  <a:tcPr marL="5715" marR="5715" marT="5715" marB="0" anchor="ctr">
                    <a:solidFill>
                      <a:schemeClr val="accent6">
                        <a:lumMod val="75000"/>
                      </a:schemeClr>
                    </a:solidFill>
                  </a:tcPr>
                </a:tc>
                <a:tc>
                  <a:txBody>
                    <a:bodyPr/>
                    <a:lstStyle/>
                    <a:p>
                      <a:pPr algn="ctr" fontAlgn="b"/>
                      <a:r>
                        <a:rPr lang="en-US" sz="1400" u="none" strike="noStrike" dirty="0">
                          <a:solidFill>
                            <a:schemeClr val="bg1">
                              <a:lumMod val="95000"/>
                            </a:schemeClr>
                          </a:solidFill>
                          <a:effectLst/>
                          <a:latin typeface="Calibri" panose="020F0502020204030204" pitchFamily="34" charset="0"/>
                          <a:cs typeface="Calibri" panose="020F0502020204030204" pitchFamily="34" charset="0"/>
                        </a:rPr>
                        <a:t>SDS (MSDS) or</a:t>
                      </a:r>
                    </a:p>
                    <a:p>
                      <a:pPr algn="ctr" fontAlgn="b"/>
                      <a:r>
                        <a:rPr lang="en-US" sz="1400" u="none" strike="noStrike" dirty="0">
                          <a:solidFill>
                            <a:schemeClr val="bg1">
                              <a:lumMod val="95000"/>
                            </a:schemeClr>
                          </a:solidFill>
                          <a:effectLst/>
                          <a:latin typeface="Calibri" panose="020F0502020204030204" pitchFamily="34" charset="0"/>
                          <a:cs typeface="Calibri" panose="020F0502020204030204" pitchFamily="34" charset="0"/>
                        </a:rPr>
                        <a:t>List of Chemicals</a:t>
                      </a:r>
                      <a:endParaRPr lang="en-US" sz="1400" b="0" i="0" u="none" strike="noStrike" dirty="0">
                        <a:solidFill>
                          <a:schemeClr val="bg1">
                            <a:lumMod val="95000"/>
                          </a:schemeClr>
                        </a:solidFill>
                        <a:effectLst/>
                        <a:latin typeface="Calibri" panose="020F0502020204030204" pitchFamily="34" charset="0"/>
                        <a:cs typeface="Calibri" panose="020F0502020204030204" pitchFamily="34" charset="0"/>
                      </a:endParaRPr>
                    </a:p>
                  </a:txBody>
                  <a:tcPr marL="5715" marR="5715" marT="5715" marB="0" anchor="ctr">
                    <a:solidFill>
                      <a:schemeClr val="accent6">
                        <a:lumMod val="75000"/>
                      </a:schemeClr>
                    </a:solidFill>
                  </a:tcPr>
                </a:tc>
                <a:tc>
                  <a:txBody>
                    <a:bodyPr/>
                    <a:lstStyle/>
                    <a:p>
                      <a:pPr algn="ctr" fontAlgn="b"/>
                      <a:r>
                        <a:rPr lang="en-US" sz="1400" u="none" strike="noStrike" dirty="0">
                          <a:solidFill>
                            <a:schemeClr val="bg1">
                              <a:lumMod val="95000"/>
                            </a:schemeClr>
                          </a:solidFill>
                          <a:effectLst/>
                          <a:latin typeface="Calibri" panose="020F0502020204030204" pitchFamily="34" charset="0"/>
                          <a:cs typeface="Calibri" panose="020F0502020204030204" pitchFamily="34" charset="0"/>
                        </a:rPr>
                        <a:t>OSHA Hazardous Chemicals</a:t>
                      </a:r>
                    </a:p>
                    <a:p>
                      <a:pPr algn="ctr" fontAlgn="b"/>
                      <a:r>
                        <a:rPr lang="en-US" sz="1400" u="none" strike="noStrike" dirty="0">
                          <a:solidFill>
                            <a:schemeClr val="bg1">
                              <a:lumMod val="95000"/>
                            </a:schemeClr>
                          </a:solidFill>
                          <a:effectLst/>
                          <a:latin typeface="Calibri" panose="020F0502020204030204" pitchFamily="34" charset="0"/>
                          <a:cs typeface="Calibri" panose="020F0502020204030204" pitchFamily="34" charset="0"/>
                        </a:rPr>
                        <a:t>(No Specific List)</a:t>
                      </a:r>
                      <a:endParaRPr lang="en-US" sz="1400" b="0" i="0" u="none" strike="noStrike" dirty="0">
                        <a:solidFill>
                          <a:schemeClr val="bg1">
                            <a:lumMod val="95000"/>
                          </a:schemeClr>
                        </a:solidFill>
                        <a:effectLst/>
                        <a:latin typeface="Calibri" panose="020F0502020204030204" pitchFamily="34" charset="0"/>
                        <a:cs typeface="Calibri" panose="020F0502020204030204" pitchFamily="34" charset="0"/>
                      </a:endParaRPr>
                    </a:p>
                  </a:txBody>
                  <a:tcPr marL="5715" marR="5715" marT="5715" marB="0" anchor="ctr">
                    <a:solidFill>
                      <a:schemeClr val="accent6">
                        <a:lumMod val="75000"/>
                      </a:schemeClr>
                    </a:solidFill>
                  </a:tcPr>
                </a:tc>
                <a:tc>
                  <a:txBody>
                    <a:bodyPr/>
                    <a:lstStyle/>
                    <a:p>
                      <a:pPr algn="ctr" fontAlgn="b"/>
                      <a:r>
                        <a:rPr lang="en-US" sz="1400" u="none" strike="noStrike" dirty="0">
                          <a:solidFill>
                            <a:schemeClr val="bg1">
                              <a:lumMod val="95000"/>
                            </a:schemeClr>
                          </a:solidFill>
                          <a:effectLst/>
                          <a:latin typeface="Calibri" panose="020F0502020204030204" pitchFamily="34" charset="0"/>
                          <a:cs typeface="Calibri" panose="020F0502020204030204" pitchFamily="34" charset="0"/>
                        </a:rPr>
                        <a:t>10,000 #, or, if EHS, 500 #, or TPQ - whichever is lower</a:t>
                      </a:r>
                      <a:endParaRPr lang="en-US" sz="1400" b="0" i="0" u="none" strike="noStrike" dirty="0">
                        <a:solidFill>
                          <a:schemeClr val="bg1">
                            <a:lumMod val="95000"/>
                          </a:schemeClr>
                        </a:solidFill>
                        <a:effectLst/>
                        <a:latin typeface="Calibri" panose="020F0502020204030204" pitchFamily="34" charset="0"/>
                        <a:cs typeface="Calibri" panose="020F0502020204030204" pitchFamily="34" charset="0"/>
                      </a:endParaRPr>
                    </a:p>
                  </a:txBody>
                  <a:tcPr marL="5715" marR="5715" marT="5715" marB="0" anchor="ctr">
                    <a:solidFill>
                      <a:schemeClr val="accent6">
                        <a:lumMod val="75000"/>
                      </a:schemeClr>
                    </a:solidFill>
                  </a:tcPr>
                </a:tc>
                <a:tc>
                  <a:txBody>
                    <a:bodyPr/>
                    <a:lstStyle/>
                    <a:p>
                      <a:pPr algn="ctr" fontAlgn="b"/>
                      <a:r>
                        <a:rPr lang="en-US" sz="1400" u="none" strike="noStrike" dirty="0">
                          <a:solidFill>
                            <a:schemeClr val="bg1">
                              <a:lumMod val="95000"/>
                            </a:schemeClr>
                          </a:solidFill>
                          <a:effectLst/>
                          <a:latin typeface="Calibri" panose="020F0502020204030204" pitchFamily="34" charset="0"/>
                          <a:cs typeface="Calibri" panose="020F0502020204030204" pitchFamily="34" charset="0"/>
                        </a:rPr>
                        <a:t>SERC/TERC</a:t>
                      </a:r>
                    </a:p>
                    <a:p>
                      <a:pPr algn="ctr" fontAlgn="b"/>
                      <a:r>
                        <a:rPr lang="en-US" sz="1400" u="none" strike="noStrike" dirty="0">
                          <a:solidFill>
                            <a:schemeClr val="bg1">
                              <a:lumMod val="95000"/>
                            </a:schemeClr>
                          </a:solidFill>
                          <a:effectLst/>
                          <a:latin typeface="Calibri" panose="020F0502020204030204" pitchFamily="34" charset="0"/>
                          <a:cs typeface="Calibri" panose="020F0502020204030204" pitchFamily="34" charset="0"/>
                        </a:rPr>
                        <a:t>LEPC/TEPC</a:t>
                      </a:r>
                      <a:endParaRPr lang="en-US" sz="1400" b="0" i="0" u="none" strike="noStrike" dirty="0">
                        <a:solidFill>
                          <a:schemeClr val="bg1">
                            <a:lumMod val="95000"/>
                          </a:schemeClr>
                        </a:solidFill>
                        <a:effectLst/>
                        <a:latin typeface="Calibri" panose="020F0502020204030204" pitchFamily="34" charset="0"/>
                        <a:cs typeface="Calibri" panose="020F0502020204030204" pitchFamily="34" charset="0"/>
                      </a:endParaRPr>
                    </a:p>
                    <a:p>
                      <a:pPr algn="ctr" fontAlgn="b"/>
                      <a:r>
                        <a:rPr lang="en-US" sz="1400" u="none" strike="noStrike" dirty="0">
                          <a:solidFill>
                            <a:schemeClr val="bg1">
                              <a:lumMod val="95000"/>
                            </a:schemeClr>
                          </a:solidFill>
                          <a:effectLst/>
                          <a:latin typeface="Calibri" panose="020F0502020204030204" pitchFamily="34" charset="0"/>
                          <a:cs typeface="Calibri" panose="020F0502020204030204" pitchFamily="34" charset="0"/>
                        </a:rPr>
                        <a:t>Local Fire Dept</a:t>
                      </a:r>
                      <a:endParaRPr lang="en-US" sz="1400" b="0" i="0" u="none" strike="noStrike" dirty="0">
                        <a:solidFill>
                          <a:schemeClr val="bg1">
                            <a:lumMod val="95000"/>
                          </a:schemeClr>
                        </a:solidFill>
                        <a:effectLst/>
                        <a:latin typeface="Calibri" panose="020F0502020204030204" pitchFamily="34" charset="0"/>
                        <a:cs typeface="Calibri" panose="020F0502020204030204" pitchFamily="34" charset="0"/>
                      </a:endParaRPr>
                    </a:p>
                  </a:txBody>
                  <a:tcPr marL="5715" marR="5715" marT="5715" marB="0" anchor="ctr">
                    <a:solidFill>
                      <a:schemeClr val="accent6">
                        <a:lumMod val="75000"/>
                      </a:schemeClr>
                    </a:solidFill>
                  </a:tcPr>
                </a:tc>
                <a:extLst>
                  <a:ext uri="{0D108BD9-81ED-4DB2-BD59-A6C34878D82A}">
                    <a16:rowId xmlns:a16="http://schemas.microsoft.com/office/drawing/2014/main" val="214229583"/>
                  </a:ext>
                </a:extLst>
              </a:tr>
              <a:tr h="1036417">
                <a:tc>
                  <a:txBody>
                    <a:bodyPr/>
                    <a:lstStyle/>
                    <a:p>
                      <a:pPr algn="ctr" fontAlgn="b"/>
                      <a:r>
                        <a:rPr lang="en-US" sz="1600" b="1" u="none" strike="noStrike" dirty="0">
                          <a:solidFill>
                            <a:schemeClr val="bg1">
                              <a:lumMod val="95000"/>
                            </a:schemeClr>
                          </a:solidFill>
                          <a:effectLst/>
                          <a:latin typeface="Calibri" panose="020F0502020204030204" pitchFamily="34" charset="0"/>
                          <a:cs typeface="Calibri" panose="020F0502020204030204" pitchFamily="34" charset="0"/>
                        </a:rPr>
                        <a:t>312</a:t>
                      </a:r>
                      <a:endParaRPr lang="en-US" sz="1600" b="1" i="0" u="none" strike="noStrike" dirty="0">
                        <a:solidFill>
                          <a:schemeClr val="bg1">
                            <a:lumMod val="95000"/>
                          </a:schemeClr>
                        </a:solidFill>
                        <a:effectLst/>
                        <a:latin typeface="Calibri" panose="020F0502020204030204" pitchFamily="34" charset="0"/>
                        <a:cs typeface="Calibri" panose="020F0502020204030204" pitchFamily="34" charset="0"/>
                      </a:endParaRPr>
                    </a:p>
                  </a:txBody>
                  <a:tcPr marL="5715" marR="5715" marT="5715" marB="0" anchor="ctr">
                    <a:solidFill>
                      <a:schemeClr val="accent6">
                        <a:lumMod val="75000"/>
                      </a:schemeClr>
                    </a:solidFill>
                  </a:tcPr>
                </a:tc>
                <a:tc>
                  <a:txBody>
                    <a:bodyPr/>
                    <a:lstStyle/>
                    <a:p>
                      <a:pPr algn="ctr" fontAlgn="b"/>
                      <a:r>
                        <a:rPr lang="en-US" sz="1400" u="none" strike="noStrike">
                          <a:solidFill>
                            <a:schemeClr val="bg1">
                              <a:lumMod val="95000"/>
                            </a:schemeClr>
                          </a:solidFill>
                          <a:effectLst/>
                          <a:latin typeface="Calibri" panose="020F0502020204030204" pitchFamily="34" charset="0"/>
                          <a:cs typeface="Calibri" panose="020F0502020204030204" pitchFamily="34" charset="0"/>
                        </a:rPr>
                        <a:t>Hazardous Chemical Inventory</a:t>
                      </a:r>
                      <a:endParaRPr lang="en-US" sz="1400" b="0" i="0" u="none" strike="noStrike">
                        <a:solidFill>
                          <a:schemeClr val="bg1">
                            <a:lumMod val="95000"/>
                          </a:schemeClr>
                        </a:solidFill>
                        <a:effectLst/>
                        <a:latin typeface="Calibri" panose="020F0502020204030204" pitchFamily="34" charset="0"/>
                        <a:cs typeface="Calibri" panose="020F0502020204030204" pitchFamily="34" charset="0"/>
                      </a:endParaRPr>
                    </a:p>
                  </a:txBody>
                  <a:tcPr marL="5715" marR="5715" marT="5715" marB="0" anchor="ctr">
                    <a:solidFill>
                      <a:schemeClr val="accent6">
                        <a:lumMod val="75000"/>
                      </a:schemeClr>
                    </a:solidFill>
                  </a:tcPr>
                </a:tc>
                <a:tc>
                  <a:txBody>
                    <a:bodyPr/>
                    <a:lstStyle/>
                    <a:p>
                      <a:pPr algn="ctr" fontAlgn="b"/>
                      <a:r>
                        <a:rPr lang="en-US" sz="1400" u="none" strike="noStrike" dirty="0">
                          <a:solidFill>
                            <a:schemeClr val="bg1">
                              <a:lumMod val="95000"/>
                            </a:schemeClr>
                          </a:solidFill>
                          <a:effectLst/>
                          <a:latin typeface="Calibri" panose="020F0502020204030204" pitchFamily="34" charset="0"/>
                          <a:cs typeface="Calibri" panose="020F0502020204030204" pitchFamily="34" charset="0"/>
                        </a:rPr>
                        <a:t>Inventories, Hazards, and Locations</a:t>
                      </a:r>
                    </a:p>
                    <a:p>
                      <a:pPr algn="ctr" fontAlgn="b"/>
                      <a:r>
                        <a:rPr lang="en-US" sz="1400" u="none" strike="noStrike" dirty="0">
                          <a:solidFill>
                            <a:schemeClr val="bg1">
                              <a:lumMod val="95000"/>
                            </a:schemeClr>
                          </a:solidFill>
                          <a:effectLst/>
                          <a:latin typeface="Calibri" panose="020F0502020204030204" pitchFamily="34" charset="0"/>
                          <a:cs typeface="Calibri" panose="020F0502020204030204" pitchFamily="34" charset="0"/>
                        </a:rPr>
                        <a:t>(Tier I and II)</a:t>
                      </a:r>
                      <a:endParaRPr lang="en-US" sz="1400" b="0" i="0" u="none" strike="noStrike" dirty="0">
                        <a:solidFill>
                          <a:schemeClr val="bg1">
                            <a:lumMod val="95000"/>
                          </a:schemeClr>
                        </a:solidFill>
                        <a:effectLst/>
                        <a:latin typeface="Calibri" panose="020F0502020204030204" pitchFamily="34" charset="0"/>
                        <a:cs typeface="Calibri" panose="020F0502020204030204" pitchFamily="34" charset="0"/>
                      </a:endParaRPr>
                    </a:p>
                  </a:txBody>
                  <a:tcPr marL="5715" marR="5715" marT="5715" marB="0" anchor="ctr">
                    <a:solidFill>
                      <a:schemeClr val="accent6">
                        <a:lumMod val="75000"/>
                      </a:schemeClr>
                    </a:solidFill>
                  </a:tcPr>
                </a:tc>
                <a:tc>
                  <a:txBody>
                    <a:bodyPr/>
                    <a:lstStyle/>
                    <a:p>
                      <a:pPr algn="ctr" fontAlgn="b"/>
                      <a:r>
                        <a:rPr lang="en-US" sz="1400" u="none" strike="noStrike" dirty="0">
                          <a:solidFill>
                            <a:schemeClr val="bg1">
                              <a:lumMod val="95000"/>
                            </a:schemeClr>
                          </a:solidFill>
                          <a:effectLst/>
                          <a:latin typeface="Calibri" panose="020F0502020204030204" pitchFamily="34" charset="0"/>
                          <a:cs typeface="Calibri" panose="020F0502020204030204" pitchFamily="34" charset="0"/>
                        </a:rPr>
                        <a:t>OSHA Hazardous Chemicals</a:t>
                      </a:r>
                    </a:p>
                    <a:p>
                      <a:pPr algn="ctr" fontAlgn="b"/>
                      <a:r>
                        <a:rPr lang="en-US" sz="1400" u="none" strike="noStrike" dirty="0">
                          <a:solidFill>
                            <a:schemeClr val="bg1">
                              <a:lumMod val="95000"/>
                            </a:schemeClr>
                          </a:solidFill>
                          <a:effectLst/>
                          <a:latin typeface="Calibri" panose="020F0502020204030204" pitchFamily="34" charset="0"/>
                          <a:cs typeface="Calibri" panose="020F0502020204030204" pitchFamily="34" charset="0"/>
                        </a:rPr>
                        <a:t>(No Specific List)</a:t>
                      </a:r>
                      <a:endParaRPr lang="en-US" sz="1400" b="0" i="0" u="none" strike="noStrike" dirty="0">
                        <a:solidFill>
                          <a:schemeClr val="bg1">
                            <a:lumMod val="95000"/>
                          </a:schemeClr>
                        </a:solidFill>
                        <a:effectLst/>
                        <a:latin typeface="Calibri" panose="020F0502020204030204" pitchFamily="34" charset="0"/>
                        <a:cs typeface="Calibri" panose="020F0502020204030204" pitchFamily="34" charset="0"/>
                      </a:endParaRPr>
                    </a:p>
                  </a:txBody>
                  <a:tcPr marL="5715" marR="5715" marT="5715" marB="0" anchor="ctr">
                    <a:solidFill>
                      <a:schemeClr val="accent6">
                        <a:lumMod val="75000"/>
                      </a:schemeClr>
                    </a:solidFill>
                  </a:tcPr>
                </a:tc>
                <a:tc>
                  <a:txBody>
                    <a:bodyPr/>
                    <a:lstStyle/>
                    <a:p>
                      <a:pPr algn="ctr" fontAlgn="b"/>
                      <a:r>
                        <a:rPr lang="en-US" sz="1400" u="none" strike="noStrike" dirty="0">
                          <a:solidFill>
                            <a:schemeClr val="bg1">
                              <a:lumMod val="95000"/>
                            </a:schemeClr>
                          </a:solidFill>
                          <a:effectLst/>
                          <a:latin typeface="Calibri" panose="020F0502020204030204" pitchFamily="34" charset="0"/>
                          <a:cs typeface="Calibri" panose="020F0502020204030204" pitchFamily="34" charset="0"/>
                        </a:rPr>
                        <a:t>10,000 #, or, if EHS, 500 #, or TPQ - whichever is lower</a:t>
                      </a:r>
                      <a:endParaRPr lang="en-US" sz="1400" b="0" i="0" u="none" strike="noStrike" dirty="0">
                        <a:solidFill>
                          <a:schemeClr val="bg1">
                            <a:lumMod val="95000"/>
                          </a:schemeClr>
                        </a:solidFill>
                        <a:effectLst/>
                        <a:latin typeface="Calibri" panose="020F0502020204030204" pitchFamily="34" charset="0"/>
                        <a:cs typeface="Calibri" panose="020F0502020204030204" pitchFamily="34" charset="0"/>
                      </a:endParaRPr>
                    </a:p>
                  </a:txBody>
                  <a:tcPr marL="5715" marR="5715" marT="5715" marB="0" anchor="ctr">
                    <a:solidFill>
                      <a:schemeClr val="accent6">
                        <a:lumMod val="75000"/>
                      </a:schemeClr>
                    </a:solidFill>
                  </a:tcPr>
                </a:tc>
                <a:tc>
                  <a:txBody>
                    <a:bodyPr/>
                    <a:lstStyle/>
                    <a:p>
                      <a:pPr algn="ctr" fontAlgn="b"/>
                      <a:r>
                        <a:rPr lang="en-US" sz="1400" u="none" strike="noStrike" dirty="0">
                          <a:solidFill>
                            <a:schemeClr val="bg1">
                              <a:lumMod val="95000"/>
                            </a:schemeClr>
                          </a:solidFill>
                          <a:effectLst/>
                          <a:latin typeface="Calibri" panose="020F0502020204030204" pitchFamily="34" charset="0"/>
                          <a:cs typeface="Calibri" panose="020F0502020204030204" pitchFamily="34" charset="0"/>
                        </a:rPr>
                        <a:t>SERC/TERC</a:t>
                      </a:r>
                    </a:p>
                    <a:p>
                      <a:pPr algn="ctr" fontAlgn="b"/>
                      <a:r>
                        <a:rPr lang="en-US" sz="1400" u="none" strike="noStrike" dirty="0">
                          <a:solidFill>
                            <a:schemeClr val="bg1">
                              <a:lumMod val="95000"/>
                            </a:schemeClr>
                          </a:solidFill>
                          <a:effectLst/>
                          <a:latin typeface="Calibri" panose="020F0502020204030204" pitchFamily="34" charset="0"/>
                          <a:cs typeface="Calibri" panose="020F0502020204030204" pitchFamily="34" charset="0"/>
                        </a:rPr>
                        <a:t>LEPC/TEPC</a:t>
                      </a:r>
                      <a:endParaRPr lang="en-US" sz="1400" b="0" i="0" u="none" strike="noStrike" dirty="0">
                        <a:solidFill>
                          <a:schemeClr val="bg1">
                            <a:lumMod val="95000"/>
                          </a:schemeClr>
                        </a:solidFill>
                        <a:effectLst/>
                        <a:latin typeface="Calibri" panose="020F0502020204030204" pitchFamily="34" charset="0"/>
                        <a:cs typeface="Calibri" panose="020F0502020204030204" pitchFamily="34" charset="0"/>
                      </a:endParaRPr>
                    </a:p>
                    <a:p>
                      <a:pPr algn="ctr" fontAlgn="b"/>
                      <a:r>
                        <a:rPr lang="en-US" sz="1400" u="none" strike="noStrike" dirty="0">
                          <a:solidFill>
                            <a:schemeClr val="bg1">
                              <a:lumMod val="95000"/>
                            </a:schemeClr>
                          </a:solidFill>
                          <a:effectLst/>
                          <a:latin typeface="Calibri" panose="020F0502020204030204" pitchFamily="34" charset="0"/>
                          <a:cs typeface="Calibri" panose="020F0502020204030204" pitchFamily="34" charset="0"/>
                        </a:rPr>
                        <a:t>Local Fire Dept</a:t>
                      </a:r>
                      <a:endParaRPr lang="en-US" sz="1400" b="0" i="0" u="none" strike="noStrike" dirty="0">
                        <a:solidFill>
                          <a:schemeClr val="bg1">
                            <a:lumMod val="95000"/>
                          </a:schemeClr>
                        </a:solidFill>
                        <a:effectLst/>
                        <a:latin typeface="Calibri" panose="020F0502020204030204" pitchFamily="34" charset="0"/>
                        <a:cs typeface="Calibri" panose="020F0502020204030204" pitchFamily="34" charset="0"/>
                      </a:endParaRPr>
                    </a:p>
                  </a:txBody>
                  <a:tcPr marL="5715" marR="5715" marT="5715" marB="0" anchor="ctr">
                    <a:solidFill>
                      <a:schemeClr val="accent6">
                        <a:lumMod val="75000"/>
                      </a:schemeClr>
                    </a:solidFill>
                  </a:tcPr>
                </a:tc>
                <a:extLst>
                  <a:ext uri="{0D108BD9-81ED-4DB2-BD59-A6C34878D82A}">
                    <a16:rowId xmlns:a16="http://schemas.microsoft.com/office/drawing/2014/main" val="1185643672"/>
                  </a:ext>
                </a:extLst>
              </a:tr>
              <a:tr h="1036417">
                <a:tc>
                  <a:txBody>
                    <a:bodyPr/>
                    <a:lstStyle/>
                    <a:p>
                      <a:pPr algn="ctr" fontAlgn="b"/>
                      <a:r>
                        <a:rPr lang="en-US" sz="1600" b="1" u="none" strike="noStrike" dirty="0">
                          <a:solidFill>
                            <a:schemeClr val="bg1">
                              <a:lumMod val="95000"/>
                            </a:schemeClr>
                          </a:solidFill>
                          <a:effectLst/>
                          <a:latin typeface="Calibri" panose="020F0502020204030204" pitchFamily="34" charset="0"/>
                          <a:cs typeface="Calibri" panose="020F0502020204030204" pitchFamily="34" charset="0"/>
                        </a:rPr>
                        <a:t>313</a:t>
                      </a:r>
                      <a:endParaRPr lang="en-US" sz="1600" b="1" i="0" u="none" strike="noStrike" dirty="0">
                        <a:solidFill>
                          <a:schemeClr val="bg1">
                            <a:lumMod val="95000"/>
                          </a:schemeClr>
                        </a:solidFill>
                        <a:effectLst/>
                        <a:latin typeface="Calibri" panose="020F0502020204030204" pitchFamily="34" charset="0"/>
                        <a:cs typeface="Calibri" panose="020F0502020204030204" pitchFamily="34" charset="0"/>
                      </a:endParaRPr>
                    </a:p>
                  </a:txBody>
                  <a:tcPr marL="5715" marR="5715" marT="5715" marB="0" anchor="ctr">
                    <a:solidFill>
                      <a:schemeClr val="accent6">
                        <a:lumMod val="75000"/>
                      </a:schemeClr>
                    </a:solidFill>
                  </a:tcPr>
                </a:tc>
                <a:tc>
                  <a:txBody>
                    <a:bodyPr/>
                    <a:lstStyle/>
                    <a:p>
                      <a:pPr algn="ctr" fontAlgn="b"/>
                      <a:r>
                        <a:rPr lang="en-US" sz="1400" u="none" strike="noStrike" dirty="0">
                          <a:solidFill>
                            <a:schemeClr val="bg1">
                              <a:lumMod val="95000"/>
                            </a:schemeClr>
                          </a:solidFill>
                          <a:effectLst/>
                          <a:latin typeface="Calibri" panose="020F0502020204030204" pitchFamily="34" charset="0"/>
                          <a:cs typeface="Calibri" panose="020F0502020204030204" pitchFamily="34" charset="0"/>
                        </a:rPr>
                        <a:t>Toxic Chemical Release Reporting</a:t>
                      </a:r>
                      <a:endParaRPr lang="en-US" sz="1400" b="0" i="0" u="none" strike="noStrike" dirty="0">
                        <a:solidFill>
                          <a:schemeClr val="bg1">
                            <a:lumMod val="95000"/>
                          </a:schemeClr>
                        </a:solidFill>
                        <a:effectLst/>
                        <a:latin typeface="Calibri" panose="020F0502020204030204" pitchFamily="34" charset="0"/>
                        <a:cs typeface="Calibri" panose="020F0502020204030204" pitchFamily="34" charset="0"/>
                      </a:endParaRPr>
                    </a:p>
                  </a:txBody>
                  <a:tcPr marL="5715" marR="5715" marT="5715" marB="0" anchor="ctr">
                    <a:solidFill>
                      <a:schemeClr val="accent6">
                        <a:lumMod val="75000"/>
                      </a:schemeClr>
                    </a:solidFill>
                  </a:tcPr>
                </a:tc>
                <a:tc>
                  <a:txBody>
                    <a:bodyPr/>
                    <a:lstStyle/>
                    <a:p>
                      <a:pPr algn="ctr" fontAlgn="b"/>
                      <a:r>
                        <a:rPr lang="en-US" sz="1400" u="none" strike="noStrike" dirty="0">
                          <a:solidFill>
                            <a:schemeClr val="bg1">
                              <a:lumMod val="95000"/>
                            </a:schemeClr>
                          </a:solidFill>
                          <a:effectLst/>
                          <a:latin typeface="Calibri" panose="020F0502020204030204" pitchFamily="34" charset="0"/>
                          <a:cs typeface="Calibri" panose="020F0502020204030204" pitchFamily="34" charset="0"/>
                        </a:rPr>
                        <a:t>Total Annual Release, Waste Management, &amp; Source Reduction Data - PPA (Form R)</a:t>
                      </a:r>
                      <a:endParaRPr lang="en-US" sz="1400" b="0" i="0" u="none" strike="noStrike" dirty="0">
                        <a:solidFill>
                          <a:schemeClr val="bg1">
                            <a:lumMod val="95000"/>
                          </a:schemeClr>
                        </a:solidFill>
                        <a:effectLst/>
                        <a:latin typeface="Calibri" panose="020F0502020204030204" pitchFamily="34" charset="0"/>
                        <a:cs typeface="Calibri" panose="020F0502020204030204" pitchFamily="34" charset="0"/>
                      </a:endParaRPr>
                    </a:p>
                  </a:txBody>
                  <a:tcPr marL="5715" marR="5715" marT="5715" marB="0" anchor="ctr">
                    <a:solidFill>
                      <a:schemeClr val="accent6">
                        <a:lumMod val="75000"/>
                      </a:schemeClr>
                    </a:solidFill>
                  </a:tcPr>
                </a:tc>
                <a:tc>
                  <a:txBody>
                    <a:bodyPr/>
                    <a:lstStyle/>
                    <a:p>
                      <a:pPr algn="ctr" fontAlgn="b"/>
                      <a:r>
                        <a:rPr lang="en-US" sz="1400" u="none" strike="noStrike" dirty="0">
                          <a:solidFill>
                            <a:schemeClr val="bg1">
                              <a:lumMod val="95000"/>
                            </a:schemeClr>
                          </a:solidFill>
                          <a:effectLst/>
                          <a:latin typeface="Calibri" panose="020F0502020204030204" pitchFamily="34" charset="0"/>
                          <a:cs typeface="Calibri" panose="020F0502020204030204" pitchFamily="34" charset="0"/>
                        </a:rPr>
                        <a:t>Over 600 Toxic Chemicals and Chemical Categories</a:t>
                      </a:r>
                      <a:endParaRPr lang="en-US" sz="1400" b="0" i="0" u="none" strike="noStrike" dirty="0">
                        <a:solidFill>
                          <a:schemeClr val="bg1">
                            <a:lumMod val="95000"/>
                          </a:schemeClr>
                        </a:solidFill>
                        <a:effectLst/>
                        <a:latin typeface="Calibri" panose="020F0502020204030204" pitchFamily="34" charset="0"/>
                        <a:cs typeface="Calibri" panose="020F0502020204030204" pitchFamily="34" charset="0"/>
                      </a:endParaRPr>
                    </a:p>
                  </a:txBody>
                  <a:tcPr marL="5715" marR="5715" marT="5715" marB="0" anchor="ctr">
                    <a:solidFill>
                      <a:schemeClr val="accent6">
                        <a:lumMod val="75000"/>
                      </a:schemeClr>
                    </a:solidFill>
                  </a:tcPr>
                </a:tc>
                <a:tc>
                  <a:txBody>
                    <a:bodyPr/>
                    <a:lstStyle/>
                    <a:p>
                      <a:pPr algn="ctr" fontAlgn="b"/>
                      <a:r>
                        <a:rPr lang="en-US" sz="1400" u="none" strike="noStrike" dirty="0">
                          <a:solidFill>
                            <a:schemeClr val="bg1">
                              <a:lumMod val="95000"/>
                            </a:schemeClr>
                          </a:solidFill>
                          <a:effectLst/>
                          <a:latin typeface="Calibri" panose="020F0502020204030204" pitchFamily="34" charset="0"/>
                          <a:cs typeface="Calibri" panose="020F0502020204030204" pitchFamily="34" charset="0"/>
                        </a:rPr>
                        <a:t>25,000 # manufactured or processed; 10,000 # otherwise used</a:t>
                      </a:r>
                      <a:endParaRPr lang="en-US" sz="1400" b="0" i="0" u="none" strike="noStrike" dirty="0">
                        <a:solidFill>
                          <a:schemeClr val="bg1">
                            <a:lumMod val="95000"/>
                          </a:schemeClr>
                        </a:solidFill>
                        <a:effectLst/>
                        <a:latin typeface="Calibri" panose="020F0502020204030204" pitchFamily="34" charset="0"/>
                        <a:cs typeface="Calibri" panose="020F0502020204030204" pitchFamily="34" charset="0"/>
                      </a:endParaRPr>
                    </a:p>
                  </a:txBody>
                  <a:tcPr marL="5715" marR="5715" marT="5715" marB="0" anchor="ctr">
                    <a:solidFill>
                      <a:schemeClr val="accent6">
                        <a:lumMod val="75000"/>
                      </a:schemeClr>
                    </a:solidFill>
                  </a:tcPr>
                </a:tc>
                <a:tc>
                  <a:txBody>
                    <a:bodyPr/>
                    <a:lstStyle/>
                    <a:p>
                      <a:pPr algn="ctr" fontAlgn="b"/>
                      <a:r>
                        <a:rPr lang="en-US" sz="1400" u="none" strike="noStrike" dirty="0">
                          <a:solidFill>
                            <a:schemeClr val="bg1">
                              <a:lumMod val="95000"/>
                            </a:schemeClr>
                          </a:solidFill>
                          <a:effectLst/>
                          <a:latin typeface="Calibri" panose="020F0502020204030204" pitchFamily="34" charset="0"/>
                          <a:cs typeface="Calibri" panose="020F0502020204030204" pitchFamily="34" charset="0"/>
                        </a:rPr>
                        <a:t>EPA</a:t>
                      </a:r>
                    </a:p>
                    <a:p>
                      <a:pPr algn="ctr" fontAlgn="b"/>
                      <a:r>
                        <a:rPr lang="en-US" sz="1400" u="none" strike="noStrike" dirty="0">
                          <a:solidFill>
                            <a:schemeClr val="bg1">
                              <a:lumMod val="95000"/>
                            </a:schemeClr>
                          </a:solidFill>
                          <a:effectLst/>
                          <a:latin typeface="Calibri" panose="020F0502020204030204" pitchFamily="34" charset="0"/>
                          <a:cs typeface="Calibri" panose="020F0502020204030204" pitchFamily="34" charset="0"/>
                        </a:rPr>
                        <a:t>State</a:t>
                      </a:r>
                      <a:endParaRPr lang="en-US" sz="1400" b="0" i="0" u="none" strike="noStrike" dirty="0">
                        <a:solidFill>
                          <a:schemeClr val="bg1">
                            <a:lumMod val="95000"/>
                          </a:schemeClr>
                        </a:solidFill>
                        <a:effectLst/>
                        <a:latin typeface="Calibri" panose="020F0502020204030204" pitchFamily="34" charset="0"/>
                        <a:cs typeface="Calibri" panose="020F0502020204030204" pitchFamily="34" charset="0"/>
                      </a:endParaRPr>
                    </a:p>
                  </a:txBody>
                  <a:tcPr marL="5715" marR="5715" marT="5715" marB="0" anchor="ctr">
                    <a:solidFill>
                      <a:schemeClr val="accent6">
                        <a:lumMod val="75000"/>
                      </a:schemeClr>
                    </a:solidFill>
                  </a:tcPr>
                </a:tc>
                <a:extLst>
                  <a:ext uri="{0D108BD9-81ED-4DB2-BD59-A6C34878D82A}">
                    <a16:rowId xmlns:a16="http://schemas.microsoft.com/office/drawing/2014/main" val="2631801218"/>
                  </a:ext>
                </a:extLst>
              </a:tr>
            </a:tbl>
          </a:graphicData>
        </a:graphic>
      </p:graphicFrame>
      <p:sp>
        <p:nvSpPr>
          <p:cNvPr id="8" name="Rectangle 5">
            <a:extLst>
              <a:ext uri="{FF2B5EF4-FFF2-40B4-BE49-F238E27FC236}">
                <a16:creationId xmlns:a16="http://schemas.microsoft.com/office/drawing/2014/main" id="{4CB1365F-7A02-462C-BB7F-AA43F8F635CF}"/>
              </a:ext>
            </a:extLst>
          </p:cNvPr>
          <p:cNvSpPr>
            <a:spLocks noChangeArrowheads="1"/>
          </p:cNvSpPr>
          <p:nvPr/>
        </p:nvSpPr>
        <p:spPr bwMode="auto">
          <a:xfrm>
            <a:off x="346510" y="6116854"/>
            <a:ext cx="961854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457200">
              <a:lnSpc>
                <a:spcPct val="100000"/>
              </a:lnSpc>
              <a:spcBef>
                <a:spcPct val="0"/>
              </a:spcBef>
              <a:buNone/>
            </a:pPr>
            <a:r>
              <a:rPr lang="en-US" altLang="en-US" sz="3200" b="1" dirty="0">
                <a:solidFill>
                  <a:prstClr val="black"/>
                </a:solidFill>
                <a:latin typeface="Times New Roman" panose="02020603050405020304" pitchFamily="18" charset="0"/>
              </a:rPr>
              <a:t>Executive Order 13834 of May 17, 2018</a:t>
            </a:r>
          </a:p>
        </p:txBody>
      </p:sp>
      <p:sp>
        <p:nvSpPr>
          <p:cNvPr id="9" name="Slide Number Placeholder 2">
            <a:extLst>
              <a:ext uri="{FF2B5EF4-FFF2-40B4-BE49-F238E27FC236}">
                <a16:creationId xmlns:a16="http://schemas.microsoft.com/office/drawing/2014/main" id="{11F40031-9DD2-44AB-A94D-D18DF825CD4F}"/>
              </a:ext>
            </a:extLst>
          </p:cNvPr>
          <p:cNvSpPr>
            <a:spLocks noGrp="1"/>
          </p:cNvSpPr>
          <p:nvPr>
            <p:ph type="sldNum" sz="quarter" idx="12"/>
          </p:nvPr>
        </p:nvSpPr>
        <p:spPr>
          <a:xfrm>
            <a:off x="9965055" y="6172202"/>
            <a:ext cx="685800" cy="593725"/>
          </a:xfrm>
        </p:spPr>
        <p:txBody>
          <a:bodyPr/>
          <a:lstStyle/>
          <a:p>
            <a:pPr defTabSz="457200">
              <a:defRPr/>
            </a:pPr>
            <a:fld id="{5621ABDB-0A71-4879-934A-589E3AED438B}" type="slidenum">
              <a:rPr lang="en-US">
                <a:solidFill>
                  <a:srgbClr val="373545">
                    <a:lumMod val="60000"/>
                    <a:lumOff val="40000"/>
                  </a:srgbClr>
                </a:solidFill>
                <a:latin typeface="Century Schoolbook" panose="02040604050505020304"/>
              </a:rPr>
              <a:pPr defTabSz="457200">
                <a:defRPr/>
              </a:pPr>
              <a:t>4</a:t>
            </a:fld>
            <a:endParaRPr lang="en-US" dirty="0">
              <a:solidFill>
                <a:srgbClr val="373545">
                  <a:lumMod val="60000"/>
                  <a:lumOff val="40000"/>
                </a:srgbClr>
              </a:solidFill>
              <a:latin typeface="Century Schoolbook" panose="02040604050505020304"/>
            </a:endParaRPr>
          </a:p>
        </p:txBody>
      </p:sp>
    </p:spTree>
    <p:extLst>
      <p:ext uri="{BB962C8B-B14F-4D97-AF65-F5344CB8AC3E}">
        <p14:creationId xmlns:p14="http://schemas.microsoft.com/office/powerpoint/2010/main" val="2564337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E7592-951B-4C2A-BBB1-E0FE9B507663}"/>
              </a:ext>
            </a:extLst>
          </p:cNvPr>
          <p:cNvSpPr>
            <a:spLocks noGrp="1"/>
          </p:cNvSpPr>
          <p:nvPr>
            <p:ph type="title"/>
          </p:nvPr>
        </p:nvSpPr>
        <p:spPr>
          <a:xfrm>
            <a:off x="28876" y="28875"/>
            <a:ext cx="12021953" cy="1684421"/>
          </a:xfrm>
        </p:spPr>
        <p:txBody>
          <a:bodyPr/>
          <a:lstStyle/>
          <a:p>
            <a:pPr algn="ctr"/>
            <a:r>
              <a:rPr lang="en-US" dirty="0"/>
              <a:t>CAMEO Data Manager</a:t>
            </a:r>
            <a:br>
              <a:rPr lang="en-US" dirty="0"/>
            </a:br>
            <a:r>
              <a:rPr lang="en-US" dirty="0"/>
              <a:t>Screening &amp; Scenarios</a:t>
            </a:r>
          </a:p>
        </p:txBody>
      </p:sp>
      <p:pic>
        <p:nvPicPr>
          <p:cNvPr id="9" name="Content Placeholder 8">
            <a:extLst>
              <a:ext uri="{FF2B5EF4-FFF2-40B4-BE49-F238E27FC236}">
                <a16:creationId xmlns:a16="http://schemas.microsoft.com/office/drawing/2014/main" id="{01A20F6B-0D8C-4601-8C04-B659BCEB92FA}"/>
              </a:ext>
            </a:extLst>
          </p:cNvPr>
          <p:cNvPicPr>
            <a:picLocks noGrp="1" noChangeAspect="1"/>
          </p:cNvPicPr>
          <p:nvPr>
            <p:ph idx="1"/>
          </p:nvPr>
        </p:nvPicPr>
        <p:blipFill>
          <a:blip r:embed="rId2"/>
          <a:stretch>
            <a:fillRect/>
          </a:stretch>
        </p:blipFill>
        <p:spPr>
          <a:xfrm>
            <a:off x="201478" y="1825624"/>
            <a:ext cx="11809707" cy="4740000"/>
          </a:xfrm>
        </p:spPr>
      </p:pic>
    </p:spTree>
    <p:extLst>
      <p:ext uri="{BB962C8B-B14F-4D97-AF65-F5344CB8AC3E}">
        <p14:creationId xmlns:p14="http://schemas.microsoft.com/office/powerpoint/2010/main" val="30537908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DD1D4-5082-41E6-9728-3D4E8B54EFE1}"/>
              </a:ext>
            </a:extLst>
          </p:cNvPr>
          <p:cNvSpPr>
            <a:spLocks noGrp="1"/>
          </p:cNvSpPr>
          <p:nvPr>
            <p:ph type="title"/>
          </p:nvPr>
        </p:nvSpPr>
        <p:spPr/>
        <p:txBody>
          <a:bodyPr/>
          <a:lstStyle/>
          <a:p>
            <a:pPr algn="ctr"/>
            <a:r>
              <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rPr>
              <a:t>CAMEO Data Manager</a:t>
            </a:r>
            <a:br>
              <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rPr>
              <a:t>Screening &amp; Scenarios</a:t>
            </a:r>
            <a:endParaRPr lang="en-US" dirty="0"/>
          </a:p>
        </p:txBody>
      </p:sp>
      <p:pic>
        <p:nvPicPr>
          <p:cNvPr id="5" name="Content Placeholder 4">
            <a:extLst>
              <a:ext uri="{FF2B5EF4-FFF2-40B4-BE49-F238E27FC236}">
                <a16:creationId xmlns:a16="http://schemas.microsoft.com/office/drawing/2014/main" id="{0EA1FF42-72E0-4FDA-82B6-85378FB786AD}"/>
              </a:ext>
            </a:extLst>
          </p:cNvPr>
          <p:cNvPicPr>
            <a:picLocks noGrp="1" noChangeAspect="1"/>
          </p:cNvPicPr>
          <p:nvPr>
            <p:ph idx="1"/>
          </p:nvPr>
        </p:nvPicPr>
        <p:blipFill>
          <a:blip r:embed="rId2"/>
          <a:stretch>
            <a:fillRect/>
          </a:stretch>
        </p:blipFill>
        <p:spPr>
          <a:xfrm>
            <a:off x="1062954" y="1825624"/>
            <a:ext cx="10044600" cy="4972523"/>
          </a:xfrm>
        </p:spPr>
      </p:pic>
    </p:spTree>
    <p:extLst>
      <p:ext uri="{BB962C8B-B14F-4D97-AF65-F5344CB8AC3E}">
        <p14:creationId xmlns:p14="http://schemas.microsoft.com/office/powerpoint/2010/main" val="42557240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lowchart: Document 11">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589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9D3BCA8-47A0-4289-B707-2EFFA99FFCAB}"/>
              </a:ext>
            </a:extLst>
          </p:cNvPr>
          <p:cNvSpPr txBox="1"/>
          <p:nvPr/>
        </p:nvSpPr>
        <p:spPr>
          <a:xfrm>
            <a:off x="838200" y="171162"/>
            <a:ext cx="2840182" cy="237114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200" kern="1200" dirty="0">
                <a:solidFill>
                  <a:srgbClr val="FFFFFF"/>
                </a:solidFill>
                <a:latin typeface="+mj-lt"/>
                <a:ea typeface="+mj-ea"/>
                <a:cs typeface="+mj-cs"/>
              </a:rPr>
              <a:t>CAMEO Data Manager</a:t>
            </a:r>
            <a:br>
              <a:rPr lang="en-US" sz="3200" kern="1200" dirty="0">
                <a:solidFill>
                  <a:srgbClr val="FFFFFF"/>
                </a:solidFill>
                <a:latin typeface="+mj-lt"/>
                <a:ea typeface="+mj-ea"/>
                <a:cs typeface="+mj-cs"/>
              </a:rPr>
            </a:br>
            <a:r>
              <a:rPr lang="en-US" sz="3200" kern="1200" dirty="0">
                <a:solidFill>
                  <a:srgbClr val="FFFFFF"/>
                </a:solidFill>
                <a:latin typeface="+mj-lt"/>
                <a:ea typeface="+mj-ea"/>
                <a:cs typeface="+mj-cs"/>
              </a:rPr>
              <a:t>Screening &amp; Scenarios</a:t>
            </a:r>
          </a:p>
        </p:txBody>
      </p:sp>
      <p:pic>
        <p:nvPicPr>
          <p:cNvPr id="5" name="Content Placeholder 4">
            <a:extLst>
              <a:ext uri="{FF2B5EF4-FFF2-40B4-BE49-F238E27FC236}">
                <a16:creationId xmlns:a16="http://schemas.microsoft.com/office/drawing/2014/main" id="{62162B67-C2CB-422D-A1C4-A2ED357FDB17}"/>
              </a:ext>
            </a:extLst>
          </p:cNvPr>
          <p:cNvPicPr>
            <a:picLocks noGrp="1" noChangeAspect="1"/>
          </p:cNvPicPr>
          <p:nvPr>
            <p:ph idx="4294967295"/>
          </p:nvPr>
        </p:nvPicPr>
        <p:blipFill>
          <a:blip r:embed="rId2"/>
          <a:stretch>
            <a:fillRect/>
          </a:stretch>
        </p:blipFill>
        <p:spPr>
          <a:xfrm>
            <a:off x="4570831" y="640080"/>
            <a:ext cx="6621741" cy="5578816"/>
          </a:xfrm>
          <a:prstGeom prst="rect">
            <a:avLst/>
          </a:prstGeom>
        </p:spPr>
      </p:pic>
    </p:spTree>
    <p:extLst>
      <p:ext uri="{BB962C8B-B14F-4D97-AF65-F5344CB8AC3E}">
        <p14:creationId xmlns:p14="http://schemas.microsoft.com/office/powerpoint/2010/main" val="26827288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01DF4-6E60-40CF-8429-CCC997FB1ADE}"/>
              </a:ext>
            </a:extLst>
          </p:cNvPr>
          <p:cNvSpPr>
            <a:spLocks noGrp="1"/>
          </p:cNvSpPr>
          <p:nvPr>
            <p:ph type="title"/>
          </p:nvPr>
        </p:nvSpPr>
        <p:spPr>
          <a:xfrm>
            <a:off x="77002" y="136525"/>
            <a:ext cx="11993078" cy="1066633"/>
          </a:xfrm>
        </p:spPr>
        <p:txBody>
          <a:bodyPr>
            <a:normAutofit fontScale="90000"/>
          </a:bodyPr>
          <a:lstStyle/>
          <a:p>
            <a:pPr algn="ctr"/>
            <a:r>
              <a:rPr lang="en-US" sz="2700" dirty="0">
                <a:latin typeface="Times New Roman" panose="02020603050405020304" pitchFamily="18" charset="0"/>
                <a:cs typeface="Times New Roman" panose="02020603050405020304" pitchFamily="18" charset="0"/>
              </a:rPr>
              <a:t>Tier2 Submit Software</a:t>
            </a:r>
            <a:br>
              <a:rPr lang="en-US" sz="2700" dirty="0">
                <a:latin typeface="Times New Roman" panose="02020603050405020304" pitchFamily="18" charset="0"/>
                <a:cs typeface="Times New Roman" panose="02020603050405020304" pitchFamily="18" charset="0"/>
              </a:rPr>
            </a:br>
            <a:r>
              <a:rPr lang="en-US" sz="2700" dirty="0">
                <a:latin typeface="Times New Roman" panose="02020603050405020304" pitchFamily="18" charset="0"/>
                <a:cs typeface="Times New Roman" panose="02020603050405020304" pitchFamily="18" charset="0"/>
              </a:rPr>
              <a:t>https://www.epa.gov/epcra/tier2-submit-software</a:t>
            </a:r>
            <a:br>
              <a:rPr lang="en-US" dirty="0"/>
            </a:br>
            <a:endParaRPr lang="en-US" dirty="0"/>
          </a:p>
        </p:txBody>
      </p:sp>
      <p:pic>
        <p:nvPicPr>
          <p:cNvPr id="5" name="Content Placeholder 4">
            <a:extLst>
              <a:ext uri="{FF2B5EF4-FFF2-40B4-BE49-F238E27FC236}">
                <a16:creationId xmlns:a16="http://schemas.microsoft.com/office/drawing/2014/main" id="{E5B316FD-59B5-4EE7-A4A8-BD72B0D7EFEB}"/>
              </a:ext>
            </a:extLst>
          </p:cNvPr>
          <p:cNvPicPr>
            <a:picLocks noGrp="1" noChangeAspect="1"/>
          </p:cNvPicPr>
          <p:nvPr>
            <p:ph idx="1"/>
          </p:nvPr>
        </p:nvPicPr>
        <p:blipFill>
          <a:blip r:embed="rId2"/>
          <a:stretch>
            <a:fillRect/>
          </a:stretch>
        </p:blipFill>
        <p:spPr>
          <a:xfrm>
            <a:off x="1983721" y="1203159"/>
            <a:ext cx="8053657" cy="5494028"/>
          </a:xfrm>
          <a:prstGeom prst="rect">
            <a:avLst/>
          </a:prstGeom>
        </p:spPr>
      </p:pic>
      <p:sp>
        <p:nvSpPr>
          <p:cNvPr id="4" name="Slide Number Placeholder 3">
            <a:extLst>
              <a:ext uri="{FF2B5EF4-FFF2-40B4-BE49-F238E27FC236}">
                <a16:creationId xmlns:a16="http://schemas.microsoft.com/office/drawing/2014/main" id="{590F3D9A-FED9-4910-8197-A369D6B3F378}"/>
              </a:ext>
            </a:extLst>
          </p:cNvPr>
          <p:cNvSpPr>
            <a:spLocks noGrp="1"/>
          </p:cNvSpPr>
          <p:nvPr>
            <p:ph type="sldNum" sz="quarter" idx="12"/>
          </p:nvPr>
        </p:nvSpPr>
        <p:spPr/>
        <p:txBody>
          <a:bodyPr/>
          <a:lstStyle/>
          <a:p>
            <a:pPr>
              <a:defRPr/>
            </a:pPr>
            <a:fld id="{5E4AD10C-D447-450B-8936-07478D0232B3}" type="slidenum">
              <a:rPr lang="en-US" smtClean="0"/>
              <a:pPr>
                <a:defRPr/>
              </a:pPr>
              <a:t>43</a:t>
            </a:fld>
            <a:endParaRPr lang="en-US" dirty="0"/>
          </a:p>
        </p:txBody>
      </p:sp>
    </p:spTree>
    <p:extLst>
      <p:ext uri="{BB962C8B-B14F-4D97-AF65-F5344CB8AC3E}">
        <p14:creationId xmlns:p14="http://schemas.microsoft.com/office/powerpoint/2010/main" val="26545297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C4416-CB44-4DDD-BFEC-3C0C0E9E9D5A}"/>
              </a:ext>
            </a:extLst>
          </p:cNvPr>
          <p:cNvSpPr>
            <a:spLocks noGrp="1"/>
          </p:cNvSpPr>
          <p:nvPr>
            <p:ph type="title"/>
          </p:nvPr>
        </p:nvSpPr>
        <p:spPr>
          <a:xfrm>
            <a:off x="808521" y="109858"/>
            <a:ext cx="10674417" cy="1160678"/>
          </a:xfrm>
        </p:spPr>
        <p:txBody>
          <a:bodyPr>
            <a:normAutofit/>
          </a:bodyPr>
          <a:lstStyle/>
          <a:p>
            <a:pPr algn="ctr"/>
            <a:r>
              <a:rPr lang="en-US" sz="3600" dirty="0">
                <a:latin typeface="Times New Roman" panose="02020603050405020304" pitchFamily="18" charset="0"/>
                <a:cs typeface="Times New Roman" panose="02020603050405020304" pitchFamily="18" charset="0"/>
              </a:rPr>
              <a:t>Screenings &amp; Scenario </a:t>
            </a:r>
            <a:br>
              <a:rPr lang="en-US" sz="3600" dirty="0">
                <a:latin typeface="Times New Roman" panose="02020603050405020304" pitchFamily="18" charset="0"/>
                <a:cs typeface="Times New Roman" panose="02020603050405020304" pitchFamily="18" charset="0"/>
              </a:rPr>
            </a:br>
            <a:r>
              <a:rPr lang="en-US" sz="3600" dirty="0">
                <a:latin typeface="Times New Roman" panose="02020603050405020304" pitchFamily="18" charset="0"/>
                <a:cs typeface="Times New Roman" panose="02020603050405020304" pitchFamily="18" charset="0"/>
              </a:rPr>
              <a:t>Plotting Threat Zone on a Map</a:t>
            </a:r>
          </a:p>
        </p:txBody>
      </p:sp>
      <p:pic>
        <p:nvPicPr>
          <p:cNvPr id="6" name="Content Placeholder 5">
            <a:extLst>
              <a:ext uri="{FF2B5EF4-FFF2-40B4-BE49-F238E27FC236}">
                <a16:creationId xmlns:a16="http://schemas.microsoft.com/office/drawing/2014/main" id="{D89B8F39-C225-4A3E-9952-3626B8FAFB9C}"/>
              </a:ext>
            </a:extLst>
          </p:cNvPr>
          <p:cNvPicPr>
            <a:picLocks noGrp="1" noChangeAspect="1"/>
          </p:cNvPicPr>
          <p:nvPr>
            <p:ph sz="half" idx="1"/>
          </p:nvPr>
        </p:nvPicPr>
        <p:blipFill>
          <a:blip r:embed="rId2"/>
          <a:stretch>
            <a:fillRect/>
          </a:stretch>
        </p:blipFill>
        <p:spPr>
          <a:xfrm>
            <a:off x="242093" y="1750846"/>
            <a:ext cx="5225055" cy="4997297"/>
          </a:xfrm>
        </p:spPr>
      </p:pic>
      <p:pic>
        <p:nvPicPr>
          <p:cNvPr id="8" name="Content Placeholder 7">
            <a:extLst>
              <a:ext uri="{FF2B5EF4-FFF2-40B4-BE49-F238E27FC236}">
                <a16:creationId xmlns:a16="http://schemas.microsoft.com/office/drawing/2014/main" id="{8EE728F7-F0F5-4394-BE86-A99CE8926A5E}"/>
              </a:ext>
            </a:extLst>
          </p:cNvPr>
          <p:cNvPicPr>
            <a:picLocks noGrp="1" noChangeAspect="1"/>
          </p:cNvPicPr>
          <p:nvPr>
            <p:ph sz="half" idx="2"/>
          </p:nvPr>
        </p:nvPicPr>
        <p:blipFill>
          <a:blip r:embed="rId3"/>
          <a:stretch>
            <a:fillRect/>
          </a:stretch>
        </p:blipFill>
        <p:spPr>
          <a:xfrm>
            <a:off x="5666051" y="1750846"/>
            <a:ext cx="6177977" cy="4997297"/>
          </a:xfrm>
        </p:spPr>
      </p:pic>
    </p:spTree>
    <p:extLst>
      <p:ext uri="{BB962C8B-B14F-4D97-AF65-F5344CB8AC3E}">
        <p14:creationId xmlns:p14="http://schemas.microsoft.com/office/powerpoint/2010/main" val="11995589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602C68-46A9-4ABE-BF1E-CF82CFFDC6CC}"/>
              </a:ext>
            </a:extLst>
          </p:cNvPr>
          <p:cNvSpPr>
            <a:spLocks noGrp="1"/>
          </p:cNvSpPr>
          <p:nvPr>
            <p:ph type="title"/>
          </p:nvPr>
        </p:nvSpPr>
        <p:spPr>
          <a:xfrm>
            <a:off x="231228" y="273269"/>
            <a:ext cx="4540797" cy="1784131"/>
          </a:xfrm>
        </p:spPr>
        <p:txBody>
          <a:bodyPr>
            <a:normAutofit/>
          </a:bodyPr>
          <a:lstStyle/>
          <a:p>
            <a:pPr algn="ctr"/>
            <a:r>
              <a:rPr lang="en-US" dirty="0"/>
              <a:t>EPCRA Section 303 </a:t>
            </a:r>
            <a:br>
              <a:rPr lang="en-US" dirty="0"/>
            </a:br>
            <a:r>
              <a:rPr lang="en-US" dirty="0"/>
              <a:t>§11003. Comprehensive emergency response plans</a:t>
            </a:r>
          </a:p>
        </p:txBody>
      </p:sp>
      <p:sp>
        <p:nvSpPr>
          <p:cNvPr id="3" name="Content Placeholder 2">
            <a:extLst>
              <a:ext uri="{FF2B5EF4-FFF2-40B4-BE49-F238E27FC236}">
                <a16:creationId xmlns:a16="http://schemas.microsoft.com/office/drawing/2014/main" id="{FB92701D-0D6A-4ABA-9CCF-13407BFB2959}"/>
              </a:ext>
            </a:extLst>
          </p:cNvPr>
          <p:cNvSpPr>
            <a:spLocks noGrp="1"/>
          </p:cNvSpPr>
          <p:nvPr>
            <p:ph idx="1"/>
          </p:nvPr>
        </p:nvSpPr>
        <p:spPr/>
        <p:txBody>
          <a:bodyPr/>
          <a:lstStyle/>
          <a:p>
            <a:endParaRPr lang="en-US" dirty="0"/>
          </a:p>
          <a:p>
            <a:endParaRPr lang="en-US" dirty="0"/>
          </a:p>
        </p:txBody>
      </p:sp>
      <p:sp>
        <p:nvSpPr>
          <p:cNvPr id="5" name="Text Placeholder 4">
            <a:extLst>
              <a:ext uri="{FF2B5EF4-FFF2-40B4-BE49-F238E27FC236}">
                <a16:creationId xmlns:a16="http://schemas.microsoft.com/office/drawing/2014/main" id="{C3B785EA-17F4-4985-AB17-389395999A12}"/>
              </a:ext>
            </a:extLst>
          </p:cNvPr>
          <p:cNvSpPr>
            <a:spLocks noGrp="1"/>
          </p:cNvSpPr>
          <p:nvPr>
            <p:ph type="body" sz="half" idx="2"/>
          </p:nvPr>
        </p:nvSpPr>
        <p:spPr>
          <a:xfrm>
            <a:off x="231228" y="2057400"/>
            <a:ext cx="4540797" cy="4637690"/>
          </a:xfrm>
        </p:spPr>
        <p:txBody>
          <a:bodyPr/>
          <a:lstStyle/>
          <a:p>
            <a:endParaRPr lang="en-US" sz="3200" dirty="0">
              <a:latin typeface="Times New Roman" panose="02020603050405020304" pitchFamily="18" charset="0"/>
              <a:cs typeface="Times New Roman" panose="02020603050405020304" pitchFamily="18" charset="0"/>
            </a:endParaRPr>
          </a:p>
          <a:p>
            <a:r>
              <a:rPr lang="en-US" sz="3200" b="1" dirty="0">
                <a:latin typeface="Times New Roman" panose="02020603050405020304" pitchFamily="18" charset="0"/>
                <a:cs typeface="Times New Roman" panose="02020603050405020304" pitchFamily="18" charset="0"/>
              </a:rPr>
              <a:t>(5) Methods for determining the occurrence of a release, and the area or population likely to be affected by such release.</a:t>
            </a:r>
          </a:p>
          <a:p>
            <a:endParaRPr lang="en-US" dirty="0"/>
          </a:p>
        </p:txBody>
      </p:sp>
      <p:pic>
        <p:nvPicPr>
          <p:cNvPr id="7" name="Picture 6">
            <a:extLst>
              <a:ext uri="{FF2B5EF4-FFF2-40B4-BE49-F238E27FC236}">
                <a16:creationId xmlns:a16="http://schemas.microsoft.com/office/drawing/2014/main" id="{7AF7D4D3-4F9E-4074-BAD7-3CBE7FAEE596}"/>
              </a:ext>
            </a:extLst>
          </p:cNvPr>
          <p:cNvPicPr>
            <a:picLocks noChangeAspect="1"/>
          </p:cNvPicPr>
          <p:nvPr/>
        </p:nvPicPr>
        <p:blipFill>
          <a:blip r:embed="rId2"/>
          <a:stretch>
            <a:fillRect/>
          </a:stretch>
        </p:blipFill>
        <p:spPr>
          <a:xfrm>
            <a:off x="4936551" y="1355833"/>
            <a:ext cx="2872634" cy="3581369"/>
          </a:xfrm>
          <a:prstGeom prst="rect">
            <a:avLst/>
          </a:prstGeom>
        </p:spPr>
      </p:pic>
      <p:pic>
        <p:nvPicPr>
          <p:cNvPr id="9" name="Picture 8">
            <a:extLst>
              <a:ext uri="{FF2B5EF4-FFF2-40B4-BE49-F238E27FC236}">
                <a16:creationId xmlns:a16="http://schemas.microsoft.com/office/drawing/2014/main" id="{A303A6E9-3520-4D88-8D2E-4BF44A3F1EFD}"/>
              </a:ext>
            </a:extLst>
          </p:cNvPr>
          <p:cNvPicPr>
            <a:picLocks noChangeAspect="1"/>
          </p:cNvPicPr>
          <p:nvPr/>
        </p:nvPicPr>
        <p:blipFill>
          <a:blip r:embed="rId3"/>
          <a:stretch>
            <a:fillRect/>
          </a:stretch>
        </p:blipFill>
        <p:spPr>
          <a:xfrm>
            <a:off x="8767131" y="1355832"/>
            <a:ext cx="2692969" cy="3581369"/>
          </a:xfrm>
          <a:prstGeom prst="rect">
            <a:avLst/>
          </a:prstGeom>
        </p:spPr>
      </p:pic>
    </p:spTree>
    <p:extLst>
      <p:ext uri="{BB962C8B-B14F-4D97-AF65-F5344CB8AC3E}">
        <p14:creationId xmlns:p14="http://schemas.microsoft.com/office/powerpoint/2010/main" val="38103168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BAD92-BC0F-40A5-894C-19EBA30133D4}"/>
              </a:ext>
            </a:extLst>
          </p:cNvPr>
          <p:cNvSpPr>
            <a:spLocks noGrp="1"/>
          </p:cNvSpPr>
          <p:nvPr>
            <p:ph type="title"/>
          </p:nvPr>
        </p:nvSpPr>
        <p:spPr>
          <a:xfrm>
            <a:off x="96253" y="67377"/>
            <a:ext cx="11964202" cy="1164657"/>
          </a:xfrm>
        </p:spPr>
        <p:txBody>
          <a:bodyPr>
            <a:normAutofit fontScale="90000"/>
          </a:bodyPr>
          <a:lstStyle/>
          <a:p>
            <a:pPr algn="ctr"/>
            <a:br>
              <a:rPr lang="en-US" sz="3100" dirty="0">
                <a:latin typeface="Times New Roman" panose="02020603050405020304" pitchFamily="18" charset="0"/>
                <a:cs typeface="Times New Roman" panose="02020603050405020304" pitchFamily="18" charset="0"/>
              </a:rPr>
            </a:br>
            <a:r>
              <a:rPr lang="en-US" sz="3100" dirty="0">
                <a:latin typeface="Times New Roman" panose="02020603050405020304" pitchFamily="18" charset="0"/>
                <a:cs typeface="Times New Roman" panose="02020603050405020304" pitchFamily="18" charset="0"/>
              </a:rPr>
              <a:t>ALOHA® Software (Areal Locations of Hazardous Atmospheres) </a:t>
            </a:r>
            <a:br>
              <a:rPr lang="en-US" sz="3100" dirty="0">
                <a:latin typeface="Times New Roman" panose="02020603050405020304" pitchFamily="18" charset="0"/>
                <a:cs typeface="Times New Roman" panose="02020603050405020304" pitchFamily="18" charset="0"/>
              </a:rPr>
            </a:br>
            <a:r>
              <a:rPr lang="en-US" sz="3100" dirty="0">
                <a:latin typeface="Times New Roman" panose="02020603050405020304" pitchFamily="18" charset="0"/>
                <a:cs typeface="Times New Roman" panose="02020603050405020304" pitchFamily="18" charset="0"/>
              </a:rPr>
              <a:t>https://www.epa.gov/cameo/aloha-software</a:t>
            </a:r>
            <a:br>
              <a:rPr lang="en-US" dirty="0"/>
            </a:br>
            <a:endParaRPr lang="en-US" dirty="0"/>
          </a:p>
        </p:txBody>
      </p:sp>
      <p:pic>
        <p:nvPicPr>
          <p:cNvPr id="5" name="Content Placeholder 4">
            <a:extLst>
              <a:ext uri="{FF2B5EF4-FFF2-40B4-BE49-F238E27FC236}">
                <a16:creationId xmlns:a16="http://schemas.microsoft.com/office/drawing/2014/main" id="{F66BF296-DC8F-4F25-A397-E9DCB042578D}"/>
              </a:ext>
            </a:extLst>
          </p:cNvPr>
          <p:cNvPicPr>
            <a:picLocks noGrp="1" noChangeAspect="1"/>
          </p:cNvPicPr>
          <p:nvPr>
            <p:ph idx="1"/>
          </p:nvPr>
        </p:nvPicPr>
        <p:blipFill>
          <a:blip r:embed="rId2"/>
          <a:stretch>
            <a:fillRect/>
          </a:stretch>
        </p:blipFill>
        <p:spPr>
          <a:xfrm>
            <a:off x="1586001" y="1076234"/>
            <a:ext cx="8655279" cy="5645242"/>
          </a:xfrm>
          <a:prstGeom prst="rect">
            <a:avLst/>
          </a:prstGeom>
        </p:spPr>
      </p:pic>
      <p:sp>
        <p:nvSpPr>
          <p:cNvPr id="4" name="Slide Number Placeholder 3">
            <a:extLst>
              <a:ext uri="{FF2B5EF4-FFF2-40B4-BE49-F238E27FC236}">
                <a16:creationId xmlns:a16="http://schemas.microsoft.com/office/drawing/2014/main" id="{5EF3F242-34E0-4EAA-98D3-97231FE1D2C1}"/>
              </a:ext>
            </a:extLst>
          </p:cNvPr>
          <p:cNvSpPr>
            <a:spLocks noGrp="1"/>
          </p:cNvSpPr>
          <p:nvPr>
            <p:ph type="sldNum" sz="quarter" idx="12"/>
          </p:nvPr>
        </p:nvSpPr>
        <p:spPr/>
        <p:txBody>
          <a:bodyPr/>
          <a:lstStyle/>
          <a:p>
            <a:pPr>
              <a:defRPr/>
            </a:pPr>
            <a:fld id="{5E4AD10C-D447-450B-8936-07478D0232B3}" type="slidenum">
              <a:rPr lang="en-US" smtClean="0"/>
              <a:pPr>
                <a:defRPr/>
              </a:pPr>
              <a:t>46</a:t>
            </a:fld>
            <a:endParaRPr lang="en-US" dirty="0"/>
          </a:p>
        </p:txBody>
      </p:sp>
    </p:spTree>
    <p:extLst>
      <p:ext uri="{BB962C8B-B14F-4D97-AF65-F5344CB8AC3E}">
        <p14:creationId xmlns:p14="http://schemas.microsoft.com/office/powerpoint/2010/main" val="15917690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C33E81-E87F-4692-AD6B-9BCC95287842}"/>
              </a:ext>
            </a:extLst>
          </p:cNvPr>
          <p:cNvSpPr>
            <a:spLocks noGrp="1"/>
          </p:cNvSpPr>
          <p:nvPr>
            <p:ph type="title"/>
          </p:nvPr>
        </p:nvSpPr>
        <p:spPr>
          <a:xfrm>
            <a:off x="182880" y="136525"/>
            <a:ext cx="11916076" cy="1005533"/>
          </a:xfrm>
        </p:spPr>
        <p:txBody>
          <a:bodyPr/>
          <a:lstStyle/>
          <a:p>
            <a:pPr algn="ct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ALOHA® Software (Areal Locations of Hazardous Atmospheres)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https://www.epa.gov/cameo/aloha-software</a:t>
            </a:r>
            <a:endParaRPr lang="en-US" dirty="0"/>
          </a:p>
        </p:txBody>
      </p:sp>
      <p:pic>
        <p:nvPicPr>
          <p:cNvPr id="79874" name="Content Placeholder 3">
            <a:extLst>
              <a:ext uri="{FF2B5EF4-FFF2-40B4-BE49-F238E27FC236}">
                <a16:creationId xmlns:a16="http://schemas.microsoft.com/office/drawing/2014/main" id="{7143C2B2-2F0D-459A-B457-16933960444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2211149" y="1087655"/>
            <a:ext cx="7558493" cy="5668870"/>
          </a:xfrm>
        </p:spPr>
      </p:pic>
      <p:sp>
        <p:nvSpPr>
          <p:cNvPr id="3" name="Slide Number Placeholder 2">
            <a:extLst>
              <a:ext uri="{FF2B5EF4-FFF2-40B4-BE49-F238E27FC236}">
                <a16:creationId xmlns:a16="http://schemas.microsoft.com/office/drawing/2014/main" id="{32A9FB9E-934F-4629-B2AD-4D24C78EDAA2}"/>
              </a:ext>
            </a:extLst>
          </p:cNvPr>
          <p:cNvSpPr>
            <a:spLocks noGrp="1"/>
          </p:cNvSpPr>
          <p:nvPr>
            <p:ph type="sldNum" sz="quarter" idx="12"/>
          </p:nvPr>
        </p:nvSpPr>
        <p:spPr/>
        <p:txBody>
          <a:bodyPr/>
          <a:lstStyle/>
          <a:p>
            <a:pPr defTabSz="457200">
              <a:defRPr/>
            </a:pPr>
            <a:fld id="{220F6A08-8DE9-4F77-AFF9-6624A7E0D62E}" type="slidenum">
              <a:rPr lang="en-US">
                <a:solidFill>
                  <a:srgbClr val="373545">
                    <a:lumMod val="60000"/>
                    <a:lumOff val="40000"/>
                  </a:srgbClr>
                </a:solidFill>
                <a:latin typeface="Century Schoolbook" panose="02040604050505020304"/>
              </a:rPr>
              <a:pPr defTabSz="457200">
                <a:defRPr/>
              </a:pPr>
              <a:t>47</a:t>
            </a:fld>
            <a:endParaRPr lang="en-US">
              <a:solidFill>
                <a:srgbClr val="373545">
                  <a:lumMod val="60000"/>
                  <a:lumOff val="40000"/>
                </a:srgbClr>
              </a:solidFill>
              <a:latin typeface="Century Schoolbook" panose="02040604050505020304"/>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2650C-6323-45E0-B29B-0D6533A5BD0C}"/>
              </a:ext>
            </a:extLst>
          </p:cNvPr>
          <p:cNvSpPr>
            <a:spLocks noGrp="1"/>
          </p:cNvSpPr>
          <p:nvPr>
            <p:ph type="title"/>
          </p:nvPr>
        </p:nvSpPr>
        <p:spPr>
          <a:xfrm>
            <a:off x="96254" y="182880"/>
            <a:ext cx="4675771" cy="1713297"/>
          </a:xfrm>
        </p:spPr>
        <p:txBody>
          <a:bodyPr>
            <a:normAutofit/>
          </a:bodyPr>
          <a:lstStyle/>
          <a:p>
            <a:r>
              <a:rPr lang="en-US" dirty="0"/>
              <a:t>EPCRA Section 303 §11003. Comprehensive emergency response plans</a:t>
            </a:r>
          </a:p>
        </p:txBody>
      </p:sp>
      <p:pic>
        <p:nvPicPr>
          <p:cNvPr id="6" name="Content Placeholder 5">
            <a:extLst>
              <a:ext uri="{FF2B5EF4-FFF2-40B4-BE49-F238E27FC236}">
                <a16:creationId xmlns:a16="http://schemas.microsoft.com/office/drawing/2014/main" id="{34F57F85-F739-4FEC-8F74-A7ED141C7D10}"/>
              </a:ext>
            </a:extLst>
          </p:cNvPr>
          <p:cNvPicPr>
            <a:picLocks noGrp="1" noChangeAspect="1"/>
          </p:cNvPicPr>
          <p:nvPr>
            <p:ph idx="1"/>
          </p:nvPr>
        </p:nvPicPr>
        <p:blipFill>
          <a:blip r:embed="rId2"/>
          <a:stretch>
            <a:fillRect/>
          </a:stretch>
        </p:blipFill>
        <p:spPr>
          <a:xfrm>
            <a:off x="5355723" y="-12346"/>
            <a:ext cx="6233094" cy="6853870"/>
          </a:xfrm>
        </p:spPr>
      </p:pic>
      <p:sp>
        <p:nvSpPr>
          <p:cNvPr id="4" name="Text Placeholder 3">
            <a:extLst>
              <a:ext uri="{FF2B5EF4-FFF2-40B4-BE49-F238E27FC236}">
                <a16:creationId xmlns:a16="http://schemas.microsoft.com/office/drawing/2014/main" id="{D55B9492-1791-4EF7-8A8E-C714D27A6123}"/>
              </a:ext>
            </a:extLst>
          </p:cNvPr>
          <p:cNvSpPr>
            <a:spLocks noGrp="1"/>
          </p:cNvSpPr>
          <p:nvPr>
            <p:ph type="body" sz="half" idx="2"/>
          </p:nvPr>
        </p:nvSpPr>
        <p:spPr>
          <a:xfrm>
            <a:off x="57752" y="2030932"/>
            <a:ext cx="4985885" cy="4774130"/>
          </a:xfrm>
        </p:spPr>
        <p:txBody>
          <a:bodyPr>
            <a:noAutofit/>
          </a:bodyPr>
          <a:lstStyle/>
          <a:p>
            <a:r>
              <a:rPr lang="en-US" sz="2000" b="1" dirty="0">
                <a:latin typeface="Times New Roman" panose="02020603050405020304" pitchFamily="18" charset="0"/>
                <a:cs typeface="Times New Roman" panose="02020603050405020304" pitchFamily="18" charset="0"/>
              </a:rPr>
              <a:t>(2) Methods and procedures to be followed by facility owners and operators and local emergency and medical personnel to respond to any release of such substances.</a:t>
            </a:r>
          </a:p>
          <a:p>
            <a:r>
              <a:rPr lang="en-US" sz="1800" dirty="0">
                <a:latin typeface="Times New Roman" panose="02020603050405020304" pitchFamily="18" charset="0"/>
                <a:cs typeface="Times New Roman" panose="02020603050405020304" pitchFamily="18" charset="0"/>
              </a:rPr>
              <a:t>Occupational Safety and Health Administration (OSHA)</a:t>
            </a:r>
          </a:p>
          <a:p>
            <a:r>
              <a:rPr lang="en-US" sz="1800" dirty="0">
                <a:latin typeface="Times New Roman" panose="02020603050405020304" pitchFamily="18" charset="0"/>
                <a:cs typeface="Times New Roman" panose="02020603050405020304" pitchFamily="18" charset="0"/>
              </a:rPr>
              <a:t>The Hazard Communication Standard (HCS)</a:t>
            </a:r>
          </a:p>
          <a:p>
            <a:r>
              <a:rPr lang="en-US" sz="1800" dirty="0">
                <a:latin typeface="Times New Roman" panose="02020603050405020304" pitchFamily="18" charset="0"/>
                <a:cs typeface="Times New Roman" panose="02020603050405020304" pitchFamily="18" charset="0"/>
              </a:rPr>
              <a:t>(29 CFR 1910.1200(g)), revised in 2012, requires</a:t>
            </a:r>
          </a:p>
          <a:p>
            <a:r>
              <a:rPr lang="en-US" sz="1800" dirty="0">
                <a:latin typeface="Times New Roman" panose="02020603050405020304" pitchFamily="18" charset="0"/>
                <a:cs typeface="Times New Roman" panose="02020603050405020304" pitchFamily="18" charset="0"/>
              </a:rPr>
              <a:t>that the chemical manufacturer, distributor,</a:t>
            </a:r>
          </a:p>
          <a:p>
            <a:r>
              <a:rPr lang="en-US" sz="1800" dirty="0">
                <a:latin typeface="Times New Roman" panose="02020603050405020304" pitchFamily="18" charset="0"/>
                <a:cs typeface="Times New Roman" panose="02020603050405020304" pitchFamily="18" charset="0"/>
              </a:rPr>
              <a:t>or importer </a:t>
            </a:r>
            <a:r>
              <a:rPr lang="en-US" sz="1800" b="1" dirty="0">
                <a:latin typeface="Times New Roman" panose="02020603050405020304" pitchFamily="18" charset="0"/>
                <a:cs typeface="Times New Roman" panose="02020603050405020304" pitchFamily="18" charset="0"/>
              </a:rPr>
              <a:t>provide Safety Data Sheets</a:t>
            </a:r>
          </a:p>
          <a:p>
            <a:r>
              <a:rPr lang="en-US" sz="1800" b="1" dirty="0">
                <a:latin typeface="Times New Roman" panose="02020603050405020304" pitchFamily="18" charset="0"/>
                <a:cs typeface="Times New Roman" panose="02020603050405020304" pitchFamily="18" charset="0"/>
              </a:rPr>
              <a:t>(SDSs)</a:t>
            </a:r>
            <a:r>
              <a:rPr lang="en-US" sz="1800" dirty="0">
                <a:latin typeface="Times New Roman" panose="02020603050405020304" pitchFamily="18" charset="0"/>
                <a:cs typeface="Times New Roman" panose="02020603050405020304" pitchFamily="18" charset="0"/>
              </a:rPr>
              <a:t> (formerly MSDSs or Material Safety</a:t>
            </a:r>
          </a:p>
          <a:p>
            <a:r>
              <a:rPr lang="en-US" sz="1800" dirty="0">
                <a:latin typeface="Times New Roman" panose="02020603050405020304" pitchFamily="18" charset="0"/>
                <a:cs typeface="Times New Roman" panose="02020603050405020304" pitchFamily="18" charset="0"/>
              </a:rPr>
              <a:t>Data Sheets) for each hazardous chemical</a:t>
            </a:r>
          </a:p>
          <a:p>
            <a:r>
              <a:rPr lang="en-US" sz="1800" dirty="0">
                <a:latin typeface="Times New Roman" panose="02020603050405020304" pitchFamily="18" charset="0"/>
                <a:cs typeface="Times New Roman" panose="02020603050405020304" pitchFamily="18" charset="0"/>
              </a:rPr>
              <a:t>to downstream users to communicate</a:t>
            </a:r>
          </a:p>
          <a:p>
            <a:r>
              <a:rPr lang="en-US" sz="1800" dirty="0">
                <a:latin typeface="Times New Roman" panose="02020603050405020304" pitchFamily="18" charset="0"/>
                <a:cs typeface="Times New Roman" panose="02020603050405020304" pitchFamily="18" charset="0"/>
              </a:rPr>
              <a:t>information on these hazards</a:t>
            </a:r>
          </a:p>
        </p:txBody>
      </p:sp>
    </p:spTree>
    <p:extLst>
      <p:ext uri="{BB962C8B-B14F-4D97-AF65-F5344CB8AC3E}">
        <p14:creationId xmlns:p14="http://schemas.microsoft.com/office/powerpoint/2010/main" val="9000031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685053-5B74-40B3-AD39-8B0AED7DD545}"/>
              </a:ext>
            </a:extLst>
          </p:cNvPr>
          <p:cNvPicPr>
            <a:picLocks noChangeAspect="1"/>
          </p:cNvPicPr>
          <p:nvPr/>
        </p:nvPicPr>
        <p:blipFill>
          <a:blip r:embed="rId2"/>
          <a:stretch>
            <a:fillRect/>
          </a:stretch>
        </p:blipFill>
        <p:spPr>
          <a:xfrm>
            <a:off x="3931919" y="74675"/>
            <a:ext cx="4376339" cy="6783325"/>
          </a:xfrm>
          <a:prstGeom prst="rect">
            <a:avLst/>
          </a:prstGeom>
        </p:spPr>
      </p:pic>
    </p:spTree>
    <p:extLst>
      <p:ext uri="{BB962C8B-B14F-4D97-AF65-F5344CB8AC3E}">
        <p14:creationId xmlns:p14="http://schemas.microsoft.com/office/powerpoint/2010/main" val="24734096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BAEBE-119B-4515-A294-CD5614B5AACF}"/>
              </a:ext>
            </a:extLst>
          </p:cNvPr>
          <p:cNvSpPr>
            <a:spLocks noGrp="1"/>
          </p:cNvSpPr>
          <p:nvPr>
            <p:ph type="title"/>
          </p:nvPr>
        </p:nvSpPr>
        <p:spPr>
          <a:xfrm>
            <a:off x="0" y="1"/>
            <a:ext cx="12192000" cy="1424538"/>
          </a:xfrm>
        </p:spPr>
        <p:txBody>
          <a:bodyPr>
            <a:normAutofit/>
          </a:bodyPr>
          <a:lstStyle/>
          <a:p>
            <a:pPr algn="ctr"/>
            <a:r>
              <a:rPr lang="en-US" sz="3200" dirty="0">
                <a:latin typeface="Times New Roman" panose="02020603050405020304" pitchFamily="18" charset="0"/>
                <a:cs typeface="Times New Roman" panose="02020603050405020304" pitchFamily="18" charset="0"/>
              </a:rPr>
              <a:t>EPCRA Section 301 </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11001.Establishment of State commissions, planning districts, and local committees.</a:t>
            </a:r>
          </a:p>
        </p:txBody>
      </p:sp>
      <p:pic>
        <p:nvPicPr>
          <p:cNvPr id="5" name="Content Placeholder 4">
            <a:extLst>
              <a:ext uri="{FF2B5EF4-FFF2-40B4-BE49-F238E27FC236}">
                <a16:creationId xmlns:a16="http://schemas.microsoft.com/office/drawing/2014/main" id="{CE9A5D16-F1AA-406C-ABE2-018EBC6ECEDF}"/>
              </a:ext>
            </a:extLst>
          </p:cNvPr>
          <p:cNvPicPr>
            <a:picLocks noGrp="1" noChangeAspect="1"/>
          </p:cNvPicPr>
          <p:nvPr>
            <p:ph idx="1"/>
          </p:nvPr>
        </p:nvPicPr>
        <p:blipFill>
          <a:blip r:embed="rId2"/>
          <a:stretch>
            <a:fillRect/>
          </a:stretch>
        </p:blipFill>
        <p:spPr>
          <a:xfrm>
            <a:off x="1466365" y="1386037"/>
            <a:ext cx="9456889" cy="5313145"/>
          </a:xfrm>
        </p:spPr>
      </p:pic>
    </p:spTree>
    <p:extLst>
      <p:ext uri="{BB962C8B-B14F-4D97-AF65-F5344CB8AC3E}">
        <p14:creationId xmlns:p14="http://schemas.microsoft.com/office/powerpoint/2010/main" val="24857082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4B68D10-2C1B-478E-A016-081DA181411C}"/>
              </a:ext>
            </a:extLst>
          </p:cNvPr>
          <p:cNvSpPr>
            <a:spLocks noGrp="1"/>
          </p:cNvSpPr>
          <p:nvPr>
            <p:ph type="title"/>
          </p:nvPr>
        </p:nvSpPr>
        <p:spPr>
          <a:xfrm>
            <a:off x="105878" y="96253"/>
            <a:ext cx="12086122" cy="1594435"/>
          </a:xfrm>
        </p:spPr>
        <p:txBody>
          <a:bodyPr>
            <a:normAutofit/>
          </a:bodyPr>
          <a:lstStyle/>
          <a:p>
            <a:pPr algn="ctr"/>
            <a:r>
              <a:rPr lang="en-US" sz="2000" b="1" dirty="0">
                <a:latin typeface="Times New Roman" panose="02020603050405020304" pitchFamily="18" charset="0"/>
                <a:cs typeface="Times New Roman" panose="02020603050405020304" pitchFamily="18" charset="0"/>
              </a:rPr>
              <a:t>The Integrated Contingency Plan (ICP), </a:t>
            </a:r>
            <a:r>
              <a:rPr lang="en-US" sz="2000" dirty="0">
                <a:latin typeface="Times New Roman" panose="02020603050405020304" pitchFamily="18" charset="0"/>
                <a:cs typeface="Times New Roman" panose="02020603050405020304" pitchFamily="18" charset="0"/>
              </a:rPr>
              <a:t>also referred to as </a:t>
            </a:r>
            <a:r>
              <a:rPr lang="en-US" sz="2000" b="1" dirty="0">
                <a:latin typeface="Times New Roman" panose="02020603050405020304" pitchFamily="18" charset="0"/>
                <a:cs typeface="Times New Roman" panose="02020603050405020304" pitchFamily="18" charset="0"/>
              </a:rPr>
              <a:t>"One Plan" </a:t>
            </a:r>
            <a:r>
              <a:rPr lang="en-US" sz="2000" dirty="0">
                <a:latin typeface="Times New Roman" panose="02020603050405020304" pitchFamily="18" charset="0"/>
                <a:cs typeface="Times New Roman" panose="02020603050405020304" pitchFamily="18" charset="0"/>
              </a:rPr>
              <a:t>guidance, is a resource for consolidating numerous regulations and multiple emergency response plans concerning releases of oil and </a:t>
            </a:r>
            <a:r>
              <a:rPr lang="en-US" sz="2000" dirty="0" err="1">
                <a:latin typeface="Times New Roman" panose="02020603050405020304" pitchFamily="18" charset="0"/>
                <a:cs typeface="Times New Roman" panose="02020603050405020304" pitchFamily="18" charset="0"/>
              </a:rPr>
              <a:t>nonradiological</a:t>
            </a:r>
            <a:r>
              <a:rPr lang="en-US" sz="2000" dirty="0">
                <a:latin typeface="Times New Roman" panose="02020603050405020304" pitchFamily="18" charset="0"/>
                <a:cs typeface="Times New Roman" panose="02020603050405020304" pitchFamily="18" charset="0"/>
              </a:rPr>
              <a:t> hazardous substances into one functional plan.</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June 5, 1996</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Based on National Incident Management System</a:t>
            </a:r>
          </a:p>
        </p:txBody>
      </p:sp>
      <p:sp>
        <p:nvSpPr>
          <p:cNvPr id="6" name="Text Placeholder 5">
            <a:extLst>
              <a:ext uri="{FF2B5EF4-FFF2-40B4-BE49-F238E27FC236}">
                <a16:creationId xmlns:a16="http://schemas.microsoft.com/office/drawing/2014/main" id="{17CD927B-2398-4B71-9300-0D307C515361}"/>
              </a:ext>
            </a:extLst>
          </p:cNvPr>
          <p:cNvSpPr>
            <a:spLocks noGrp="1"/>
          </p:cNvSpPr>
          <p:nvPr>
            <p:ph type="body" idx="1"/>
          </p:nvPr>
        </p:nvSpPr>
        <p:spPr>
          <a:xfrm>
            <a:off x="105877" y="1690688"/>
            <a:ext cx="6439301" cy="538513"/>
          </a:xfrm>
        </p:spPr>
        <p:txBody>
          <a:bodyPr>
            <a:normAutofit fontScale="92500" lnSpcReduction="20000"/>
          </a:bodyPr>
          <a:lstStyle/>
          <a:p>
            <a:r>
              <a:rPr lang="en-US" sz="2000" dirty="0">
                <a:latin typeface="Times New Roman" panose="02020603050405020304" pitchFamily="18" charset="0"/>
                <a:cs typeface="Times New Roman" panose="02020603050405020304" pitchFamily="18" charset="0"/>
              </a:rPr>
              <a:t>https://www.govinfo.gov/content/pkg/FR-1996-06-05/pdf/96-13712.pdf</a:t>
            </a:r>
          </a:p>
        </p:txBody>
      </p:sp>
      <p:pic>
        <p:nvPicPr>
          <p:cNvPr id="13" name="Content Placeholder 12">
            <a:extLst>
              <a:ext uri="{FF2B5EF4-FFF2-40B4-BE49-F238E27FC236}">
                <a16:creationId xmlns:a16="http://schemas.microsoft.com/office/drawing/2014/main" id="{D4BB6D71-7F47-45AF-ADD6-392CB7C2AB7E}"/>
              </a:ext>
            </a:extLst>
          </p:cNvPr>
          <p:cNvPicPr>
            <a:picLocks noGrp="1" noChangeAspect="1"/>
          </p:cNvPicPr>
          <p:nvPr>
            <p:ph sz="half" idx="2"/>
          </p:nvPr>
        </p:nvPicPr>
        <p:blipFill>
          <a:blip r:embed="rId2"/>
          <a:stretch>
            <a:fillRect/>
          </a:stretch>
        </p:blipFill>
        <p:spPr>
          <a:xfrm>
            <a:off x="2077917" y="2318350"/>
            <a:ext cx="2298475" cy="4421452"/>
          </a:xfrm>
        </p:spPr>
      </p:pic>
      <p:sp>
        <p:nvSpPr>
          <p:cNvPr id="8" name="Text Placeholder 7">
            <a:extLst>
              <a:ext uri="{FF2B5EF4-FFF2-40B4-BE49-F238E27FC236}">
                <a16:creationId xmlns:a16="http://schemas.microsoft.com/office/drawing/2014/main" id="{ED4CF9A6-BD61-48A9-90B1-8DEA60AE0066}"/>
              </a:ext>
            </a:extLst>
          </p:cNvPr>
          <p:cNvSpPr>
            <a:spLocks noGrp="1"/>
          </p:cNvSpPr>
          <p:nvPr>
            <p:ph type="body" sz="quarter" idx="3"/>
          </p:nvPr>
        </p:nvSpPr>
        <p:spPr>
          <a:xfrm>
            <a:off x="6699183" y="1690688"/>
            <a:ext cx="5492816" cy="538513"/>
          </a:xfrm>
        </p:spPr>
        <p:txBody>
          <a:bodyPr>
            <a:normAutofit fontScale="92500" lnSpcReduction="20000"/>
          </a:bodyPr>
          <a:lstStyle/>
          <a:p>
            <a:r>
              <a:rPr lang="en-US" sz="2000" dirty="0">
                <a:latin typeface="Times New Roman" panose="02020603050405020304" pitchFamily="18" charset="0"/>
                <a:cs typeface="Times New Roman" panose="02020603050405020304" pitchFamily="18" charset="0"/>
              </a:rPr>
              <a:t>https://www.fema.gov/pdf/library/bizindst.pdf</a:t>
            </a:r>
          </a:p>
        </p:txBody>
      </p:sp>
      <p:pic>
        <p:nvPicPr>
          <p:cNvPr id="11" name="Content Placeholder 10">
            <a:extLst>
              <a:ext uri="{FF2B5EF4-FFF2-40B4-BE49-F238E27FC236}">
                <a16:creationId xmlns:a16="http://schemas.microsoft.com/office/drawing/2014/main" id="{88294D4C-D2C3-4815-A006-E9B8EB179640}"/>
              </a:ext>
            </a:extLst>
          </p:cNvPr>
          <p:cNvPicPr>
            <a:picLocks noGrp="1" noChangeAspect="1"/>
          </p:cNvPicPr>
          <p:nvPr>
            <p:ph sz="quarter" idx="4"/>
          </p:nvPr>
        </p:nvPicPr>
        <p:blipFill>
          <a:blip r:embed="rId3"/>
          <a:stretch>
            <a:fillRect/>
          </a:stretch>
        </p:blipFill>
        <p:spPr>
          <a:xfrm>
            <a:off x="7474677" y="2318349"/>
            <a:ext cx="3228616" cy="4421453"/>
          </a:xfrm>
        </p:spPr>
      </p:pic>
    </p:spTree>
    <p:extLst>
      <p:ext uri="{BB962C8B-B14F-4D97-AF65-F5344CB8AC3E}">
        <p14:creationId xmlns:p14="http://schemas.microsoft.com/office/powerpoint/2010/main" val="351557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itle 5">
            <a:extLst>
              <a:ext uri="{FF2B5EF4-FFF2-40B4-BE49-F238E27FC236}">
                <a16:creationId xmlns:a16="http://schemas.microsoft.com/office/drawing/2014/main" id="{6B7E9A52-7A5C-441A-8600-08D9925A74CA}"/>
              </a:ext>
            </a:extLst>
          </p:cNvPr>
          <p:cNvSpPr>
            <a:spLocks noGrp="1"/>
          </p:cNvSpPr>
          <p:nvPr>
            <p:ph type="title"/>
          </p:nvPr>
        </p:nvSpPr>
        <p:spPr>
          <a:xfrm>
            <a:off x="121920" y="386080"/>
            <a:ext cx="4455621" cy="1554359"/>
          </a:xfrm>
        </p:spPr>
        <p:txBody>
          <a:bodyPr vert="horz" lIns="91440" tIns="45720" rIns="91440" bIns="45720" rtlCol="0" anchor="ctr">
            <a:normAutofit/>
          </a:bodyPr>
          <a:lstStyle/>
          <a:p>
            <a:pPr algn="ctr"/>
            <a:r>
              <a:rPr lang="en-US" sz="2800" b="1" kern="1200" dirty="0">
                <a:solidFill>
                  <a:schemeClr val="tx1"/>
                </a:solidFill>
                <a:latin typeface="Times New Roman" panose="02020603050405020304" pitchFamily="18" charset="0"/>
                <a:cs typeface="Times New Roman" panose="02020603050405020304" pitchFamily="18" charset="0"/>
              </a:rPr>
              <a:t>EPCRA Section 303</a:t>
            </a:r>
            <a:br>
              <a:rPr lang="en-US" sz="2800" b="1" kern="1200" dirty="0">
                <a:solidFill>
                  <a:schemeClr val="tx1"/>
                </a:solidFill>
                <a:latin typeface="Times New Roman" panose="02020603050405020304" pitchFamily="18" charset="0"/>
                <a:cs typeface="Times New Roman" panose="02020603050405020304" pitchFamily="18" charset="0"/>
              </a:rPr>
            </a:br>
            <a:r>
              <a:rPr lang="en-US" sz="2800" b="1" kern="1200" dirty="0">
                <a:solidFill>
                  <a:schemeClr val="tx1"/>
                </a:solidFill>
                <a:latin typeface="Times New Roman" panose="02020603050405020304" pitchFamily="18" charset="0"/>
                <a:cs typeface="Times New Roman" panose="02020603050405020304" pitchFamily="18" charset="0"/>
              </a:rPr>
              <a:t>§11003. Comprehensive emergency response plans</a:t>
            </a:r>
          </a:p>
        </p:txBody>
      </p:sp>
      <p:sp>
        <p:nvSpPr>
          <p:cNvPr id="8" name="Text Placeholder 7">
            <a:extLst>
              <a:ext uri="{FF2B5EF4-FFF2-40B4-BE49-F238E27FC236}">
                <a16:creationId xmlns:a16="http://schemas.microsoft.com/office/drawing/2014/main" id="{3264E196-57AD-417F-884F-B07D70AFBFA4}"/>
              </a:ext>
            </a:extLst>
          </p:cNvPr>
          <p:cNvSpPr>
            <a:spLocks noGrp="1"/>
          </p:cNvSpPr>
          <p:nvPr>
            <p:ph type="body" sz="half" idx="2"/>
          </p:nvPr>
        </p:nvSpPr>
        <p:spPr>
          <a:xfrm>
            <a:off x="194469" y="2174240"/>
            <a:ext cx="4052410" cy="4297680"/>
          </a:xfrm>
        </p:spPr>
        <p:txBody>
          <a:bodyPr vert="horz" lIns="91440" tIns="45720" rIns="91440" bIns="45720" rtlCol="0">
            <a:noAutofit/>
          </a:bodyPr>
          <a:lstStyle/>
          <a:p>
            <a:r>
              <a:rPr lang="en-US" sz="2800" dirty="0">
                <a:latin typeface="Times New Roman" panose="02020603050405020304" pitchFamily="18" charset="0"/>
                <a:cs typeface="Times New Roman" panose="02020603050405020304" pitchFamily="18" charset="0"/>
              </a:rPr>
              <a:t>(6) A description of emergency equipment and facilities in the community and </a:t>
            </a:r>
            <a:r>
              <a:rPr lang="en-US" sz="2800" b="1" dirty="0">
                <a:latin typeface="Times New Roman" panose="02020603050405020304" pitchFamily="18" charset="0"/>
                <a:cs typeface="Times New Roman" panose="02020603050405020304" pitchFamily="18" charset="0"/>
              </a:rPr>
              <a:t>at each facility in the community subject to the requirements</a:t>
            </a:r>
            <a:r>
              <a:rPr lang="en-US" sz="2800" dirty="0">
                <a:latin typeface="Times New Roman" panose="02020603050405020304" pitchFamily="18" charset="0"/>
                <a:cs typeface="Times New Roman" panose="02020603050405020304" pitchFamily="18" charset="0"/>
              </a:rPr>
              <a:t> of this subchapter, and an identification of the persons responsible for such equipment and facilities.</a:t>
            </a:r>
          </a:p>
        </p:txBody>
      </p:sp>
      <p:pic>
        <p:nvPicPr>
          <p:cNvPr id="10" name="Content Placeholder 9">
            <a:extLst>
              <a:ext uri="{FF2B5EF4-FFF2-40B4-BE49-F238E27FC236}">
                <a16:creationId xmlns:a16="http://schemas.microsoft.com/office/drawing/2014/main" id="{DEB119A4-FE39-42BB-BC7B-2D3C9D6EBBB4}"/>
              </a:ext>
            </a:extLst>
          </p:cNvPr>
          <p:cNvPicPr>
            <a:picLocks noGrp="1" noChangeAspect="1"/>
          </p:cNvPicPr>
          <p:nvPr>
            <p:ph idx="1"/>
          </p:nvPr>
        </p:nvPicPr>
        <p:blipFill>
          <a:blip r:embed="rId2"/>
          <a:stretch>
            <a:fillRect/>
          </a:stretch>
        </p:blipFill>
        <p:spPr>
          <a:xfrm>
            <a:off x="5069161" y="1361440"/>
            <a:ext cx="6928370" cy="3741317"/>
          </a:xfrm>
          <a:prstGeom prst="rect">
            <a:avLst/>
          </a:prstGeom>
        </p:spPr>
      </p:pic>
    </p:spTree>
    <p:extLst>
      <p:ext uri="{BB962C8B-B14F-4D97-AF65-F5344CB8AC3E}">
        <p14:creationId xmlns:p14="http://schemas.microsoft.com/office/powerpoint/2010/main" val="2120882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5D0F3CA-315B-4E6E-97C5-0D1B56F34B4B}"/>
              </a:ext>
            </a:extLst>
          </p:cNvPr>
          <p:cNvSpPr>
            <a:spLocks noGrp="1"/>
          </p:cNvSpPr>
          <p:nvPr>
            <p:ph type="title"/>
          </p:nvPr>
        </p:nvSpPr>
        <p:spPr/>
        <p:txBody>
          <a:bodyPr>
            <a:normAutofit/>
          </a:bodyPr>
          <a:lstStyle/>
          <a:p>
            <a:pPr algn="ctr"/>
            <a:r>
              <a:rPr lang="en-US" sz="2800" dirty="0">
                <a:latin typeface="Times New Roman" panose="02020603050405020304" pitchFamily="18" charset="0"/>
                <a:cs typeface="Times New Roman" panose="02020603050405020304" pitchFamily="18" charset="0"/>
              </a:rPr>
              <a:t>EPCRA Section 303</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§11003. Comprehensive emergency response plans</a:t>
            </a:r>
            <a:br>
              <a:rPr lang="en-US" sz="2800" dirty="0">
                <a:latin typeface="Times New Roman" panose="02020603050405020304" pitchFamily="18" charset="0"/>
                <a:cs typeface="Times New Roman" panose="02020603050405020304" pitchFamily="18" charset="0"/>
              </a:rPr>
            </a:br>
            <a:endParaRPr lang="en-US" sz="2800" dirty="0">
              <a:latin typeface="Times New Roman" panose="02020603050405020304" pitchFamily="18" charset="0"/>
              <a:cs typeface="Times New Roman" panose="02020603050405020304" pitchFamily="18" charset="0"/>
            </a:endParaRPr>
          </a:p>
        </p:txBody>
      </p:sp>
      <p:sp>
        <p:nvSpPr>
          <p:cNvPr id="10" name="Content Placeholder 9">
            <a:extLst>
              <a:ext uri="{FF2B5EF4-FFF2-40B4-BE49-F238E27FC236}">
                <a16:creationId xmlns:a16="http://schemas.microsoft.com/office/drawing/2014/main" id="{9492AE9B-630D-45FD-AE36-FE36556348DA}"/>
              </a:ext>
            </a:extLst>
          </p:cNvPr>
          <p:cNvSpPr>
            <a:spLocks noGrp="1"/>
          </p:cNvSpPr>
          <p:nvPr>
            <p:ph sz="half" idx="1"/>
          </p:nvPr>
        </p:nvSpPr>
        <p:spPr>
          <a:xfrm>
            <a:off x="157656" y="1690688"/>
            <a:ext cx="4687614" cy="4486275"/>
          </a:xfrm>
        </p:spPr>
        <p:txBody>
          <a:bodyPr>
            <a:normAutofit fontScale="92500"/>
          </a:bodyPr>
          <a:lstStyle/>
          <a:p>
            <a:pPr marL="0" indent="0">
              <a:buNone/>
            </a:pPr>
            <a:r>
              <a:rPr lang="en-US" dirty="0">
                <a:latin typeface="Times New Roman" panose="02020603050405020304" pitchFamily="18" charset="0"/>
                <a:cs typeface="Times New Roman" panose="02020603050405020304" pitchFamily="18" charset="0"/>
              </a:rPr>
              <a:t>(4) Procedures providing reliable, effective, and timely notification by the facility emergency coordinators and the community emergency coordinator to persons designated in the emergency plan, and to the public, that a release has occurred (consistent with the emergency notification requirements of section 11004 of this title).</a:t>
            </a:r>
          </a:p>
        </p:txBody>
      </p:sp>
      <p:sp>
        <p:nvSpPr>
          <p:cNvPr id="9" name="Content Placeholder 8">
            <a:extLst>
              <a:ext uri="{FF2B5EF4-FFF2-40B4-BE49-F238E27FC236}">
                <a16:creationId xmlns:a16="http://schemas.microsoft.com/office/drawing/2014/main" id="{D306F340-F04C-4F0E-B28D-C14689BAE82F}"/>
              </a:ext>
            </a:extLst>
          </p:cNvPr>
          <p:cNvSpPr>
            <a:spLocks noGrp="1"/>
          </p:cNvSpPr>
          <p:nvPr>
            <p:ph sz="half" idx="2"/>
          </p:nvPr>
        </p:nvSpPr>
        <p:spPr>
          <a:xfrm>
            <a:off x="5181600" y="1690688"/>
            <a:ext cx="6695090" cy="4983381"/>
          </a:xfrm>
        </p:spPr>
        <p:txBody>
          <a:bodyPr>
            <a:normAutofit fontScale="92500"/>
          </a:bodyPr>
          <a:lstStyle/>
          <a:p>
            <a:r>
              <a:rPr lang="en-US" dirty="0"/>
              <a:t>Emergency vehicle bull horn loud speaker and siren</a:t>
            </a:r>
          </a:p>
          <a:p>
            <a:r>
              <a:rPr lang="en-US" dirty="0">
                <a:latin typeface="Times New Roman" panose="02020603050405020304" pitchFamily="18" charset="0"/>
                <a:cs typeface="Times New Roman" panose="02020603050405020304" pitchFamily="18" charset="0"/>
              </a:rPr>
              <a:t>Reverse 9-1-1</a:t>
            </a:r>
          </a:p>
          <a:p>
            <a:r>
              <a:rPr lang="en-US" dirty="0">
                <a:latin typeface="Times New Roman" panose="02020603050405020304" pitchFamily="18" charset="0"/>
                <a:cs typeface="Times New Roman" panose="02020603050405020304" pitchFamily="18" charset="0"/>
              </a:rPr>
              <a:t>Wireless Emergency Alerts (WEAs)</a:t>
            </a:r>
          </a:p>
          <a:p>
            <a:r>
              <a:rPr lang="en-US" dirty="0">
                <a:latin typeface="Times New Roman" panose="02020603050405020304" pitchFamily="18" charset="0"/>
                <a:cs typeface="Times New Roman" panose="02020603050405020304" pitchFamily="18" charset="0"/>
              </a:rPr>
              <a:t>FEMA’s Integrated Public Alert and Warning System (IPAWS)</a:t>
            </a:r>
          </a:p>
          <a:p>
            <a:r>
              <a:rPr lang="en-US" dirty="0">
                <a:latin typeface="Times New Roman" panose="02020603050405020304" pitchFamily="18" charset="0"/>
                <a:cs typeface="Times New Roman" panose="02020603050405020304" pitchFamily="18" charset="0"/>
              </a:rPr>
              <a:t>Emergency Alert System (EAS)</a:t>
            </a:r>
          </a:p>
          <a:p>
            <a:r>
              <a:rPr lang="en-US" dirty="0">
                <a:latin typeface="Times New Roman" panose="02020603050405020304" pitchFamily="18" charset="0"/>
                <a:cs typeface="Times New Roman" panose="02020603050405020304" pitchFamily="18" charset="0"/>
              </a:rPr>
              <a:t> Commercial Mobile Alert System (CMAS).</a:t>
            </a:r>
          </a:p>
          <a:p>
            <a:r>
              <a:rPr lang="en-US" dirty="0">
                <a:latin typeface="Times New Roman" panose="02020603050405020304" pitchFamily="18" charset="0"/>
                <a:cs typeface="Times New Roman" panose="02020603050405020304" pitchFamily="18" charset="0"/>
              </a:rPr>
              <a:t>Non-Weather Emergency Messages (NWEM).</a:t>
            </a:r>
          </a:p>
          <a:p>
            <a:r>
              <a:rPr lang="en-US" dirty="0">
                <a:latin typeface="Times New Roman" panose="02020603050405020304" pitchFamily="18" charset="0"/>
                <a:cs typeface="Times New Roman" panose="02020603050405020304" pitchFamily="18" charset="0"/>
              </a:rPr>
              <a:t>Social Media </a:t>
            </a:r>
          </a:p>
        </p:txBody>
      </p:sp>
    </p:spTree>
    <p:extLst>
      <p:ext uri="{BB962C8B-B14F-4D97-AF65-F5344CB8AC3E}">
        <p14:creationId xmlns:p14="http://schemas.microsoft.com/office/powerpoint/2010/main" val="9609041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FAA807-A549-4283-B8A1-E5BEB26B841B}"/>
              </a:ext>
            </a:extLst>
          </p:cNvPr>
          <p:cNvPicPr>
            <a:picLocks noChangeAspect="1"/>
          </p:cNvPicPr>
          <p:nvPr/>
        </p:nvPicPr>
        <p:blipFill>
          <a:blip r:embed="rId2"/>
          <a:stretch>
            <a:fillRect/>
          </a:stretch>
        </p:blipFill>
        <p:spPr>
          <a:xfrm>
            <a:off x="2082801" y="154948"/>
            <a:ext cx="8104246" cy="6611612"/>
          </a:xfrm>
          <a:prstGeom prst="rect">
            <a:avLst/>
          </a:prstGeom>
        </p:spPr>
      </p:pic>
    </p:spTree>
    <p:extLst>
      <p:ext uri="{BB962C8B-B14F-4D97-AF65-F5344CB8AC3E}">
        <p14:creationId xmlns:p14="http://schemas.microsoft.com/office/powerpoint/2010/main" val="17215043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C4FBC-8073-43D8-ABF7-084408DF1DDA}"/>
              </a:ext>
            </a:extLst>
          </p:cNvPr>
          <p:cNvSpPr>
            <a:spLocks noGrp="1"/>
          </p:cNvSpPr>
          <p:nvPr>
            <p:ph type="title"/>
          </p:nvPr>
        </p:nvSpPr>
        <p:spPr>
          <a:xfrm>
            <a:off x="144379" y="125128"/>
            <a:ext cx="11877575" cy="1010654"/>
          </a:xfrm>
        </p:spPr>
        <p:txBody>
          <a:bodyPr>
            <a:normAutofit/>
          </a:bodyPr>
          <a:lstStyle/>
          <a:p>
            <a:pPr algn="ctr"/>
            <a:r>
              <a:rPr lang="en-US" sz="3200" dirty="0">
                <a:latin typeface="Times New Roman" panose="02020603050405020304" pitchFamily="18" charset="0"/>
                <a:cs typeface="Times New Roman" panose="02020603050405020304" pitchFamily="18" charset="0"/>
              </a:rPr>
              <a:t>EPCRA Section 304 </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§11004. Emergency notification</a:t>
            </a:r>
          </a:p>
        </p:txBody>
      </p:sp>
      <p:sp>
        <p:nvSpPr>
          <p:cNvPr id="5" name="Text Placeholder 4">
            <a:extLst>
              <a:ext uri="{FF2B5EF4-FFF2-40B4-BE49-F238E27FC236}">
                <a16:creationId xmlns:a16="http://schemas.microsoft.com/office/drawing/2014/main" id="{8E262631-3EB4-48F3-879E-BF6DFC64C468}"/>
              </a:ext>
            </a:extLst>
          </p:cNvPr>
          <p:cNvSpPr>
            <a:spLocks noGrp="1"/>
          </p:cNvSpPr>
          <p:nvPr>
            <p:ph type="body" sz="quarter" idx="3"/>
          </p:nvPr>
        </p:nvSpPr>
        <p:spPr>
          <a:xfrm>
            <a:off x="5997575" y="1135782"/>
            <a:ext cx="6024379" cy="664143"/>
          </a:xfrm>
        </p:spPr>
        <p:txBody>
          <a:bodyPr>
            <a:normAutofit fontScale="25000" lnSpcReduction="20000"/>
          </a:bodyPr>
          <a:lstStyle/>
          <a:p>
            <a:endParaRPr lang="en-US" dirty="0"/>
          </a:p>
          <a:p>
            <a:endParaRPr lang="en-US" dirty="0"/>
          </a:p>
          <a:p>
            <a:r>
              <a:rPr lang="en-US" sz="7200" dirty="0">
                <a:latin typeface="Times New Roman" panose="02020603050405020304" pitchFamily="18" charset="0"/>
                <a:cs typeface="Times New Roman" panose="02020603050405020304" pitchFamily="18" charset="0"/>
              </a:rPr>
              <a:t>PART 302 - DESIGNATION, REPORTABLE QUANTITIES, AND NOTIFICATION</a:t>
            </a:r>
          </a:p>
          <a:p>
            <a:endParaRPr lang="en-US" dirty="0"/>
          </a:p>
        </p:txBody>
      </p:sp>
      <p:sp>
        <p:nvSpPr>
          <p:cNvPr id="6" name="Content Placeholder 5">
            <a:extLst>
              <a:ext uri="{FF2B5EF4-FFF2-40B4-BE49-F238E27FC236}">
                <a16:creationId xmlns:a16="http://schemas.microsoft.com/office/drawing/2014/main" id="{A03E4146-4F9D-44CA-B5C4-462AC9CF319E}"/>
              </a:ext>
            </a:extLst>
          </p:cNvPr>
          <p:cNvSpPr>
            <a:spLocks noGrp="1"/>
          </p:cNvSpPr>
          <p:nvPr>
            <p:ph sz="quarter" idx="4"/>
          </p:nvPr>
        </p:nvSpPr>
        <p:spPr>
          <a:xfrm>
            <a:off x="5997575" y="1934678"/>
            <a:ext cx="5357813" cy="4716379"/>
          </a:xfrm>
        </p:spPr>
        <p:txBody>
          <a:bodyPr>
            <a:normAutofit lnSpcReduction="10000"/>
          </a:bodyPr>
          <a:lstStyle/>
          <a:p>
            <a:pPr marL="0" indent="0">
              <a:buNone/>
            </a:pPr>
            <a:r>
              <a:rPr lang="en-US" dirty="0"/>
              <a:t>Reporting Requirements for Continuous Releases of Hazardous Substances, A Guide for Facilities on Compliance</a:t>
            </a:r>
          </a:p>
          <a:p>
            <a:pPr marL="0" indent="0">
              <a:buNone/>
            </a:pPr>
            <a:r>
              <a:rPr lang="en-US" dirty="0">
                <a:hlinkClick r:id="rId2"/>
              </a:rPr>
              <a:t>https://www.epa.gov/epcra/reporting-requirements-continuous-releases-hazardous-substances-guide-facilities-compliance#:~:text=The%20Continuous%20Release%20Rule%20provides,stable%20in%20quantity%20and%20rate</a:t>
            </a:r>
            <a:r>
              <a:rPr lang="en-US" dirty="0"/>
              <a:t>. </a:t>
            </a:r>
          </a:p>
        </p:txBody>
      </p:sp>
      <p:sp>
        <p:nvSpPr>
          <p:cNvPr id="3" name="Text Placeholder 2">
            <a:extLst>
              <a:ext uri="{FF2B5EF4-FFF2-40B4-BE49-F238E27FC236}">
                <a16:creationId xmlns:a16="http://schemas.microsoft.com/office/drawing/2014/main" id="{E7FD04CD-AC01-4D10-BE46-C251B0ED727E}"/>
              </a:ext>
            </a:extLst>
          </p:cNvPr>
          <p:cNvSpPr>
            <a:spLocks noGrp="1"/>
          </p:cNvSpPr>
          <p:nvPr>
            <p:ph type="body" idx="1"/>
          </p:nvPr>
        </p:nvSpPr>
        <p:spPr>
          <a:xfrm>
            <a:off x="170046" y="1135783"/>
            <a:ext cx="5827529" cy="798895"/>
          </a:xfrm>
        </p:spPr>
        <p:txBody>
          <a:bodyPr>
            <a:normAutofit fontScale="25000" lnSpcReduction="20000"/>
          </a:bodyPr>
          <a:lstStyle/>
          <a:p>
            <a:endParaRPr lang="en-US" dirty="0"/>
          </a:p>
          <a:p>
            <a:r>
              <a:rPr lang="en-US" sz="7200" dirty="0">
                <a:latin typeface="Times New Roman" panose="02020603050405020304" pitchFamily="18" charset="0"/>
                <a:cs typeface="Times New Roman" panose="02020603050405020304" pitchFamily="18" charset="0"/>
              </a:rPr>
              <a:t>PART 355 - EMERGENCY PLANNING AND NOTIFICATION</a:t>
            </a:r>
          </a:p>
          <a:p>
            <a:endParaRPr lang="en-US" dirty="0"/>
          </a:p>
        </p:txBody>
      </p:sp>
      <p:pic>
        <p:nvPicPr>
          <p:cNvPr id="8" name="Content Placeholder 7">
            <a:extLst>
              <a:ext uri="{FF2B5EF4-FFF2-40B4-BE49-F238E27FC236}">
                <a16:creationId xmlns:a16="http://schemas.microsoft.com/office/drawing/2014/main" id="{C748C327-CCCA-44A2-BA4C-4852B5704097}"/>
              </a:ext>
            </a:extLst>
          </p:cNvPr>
          <p:cNvPicPr>
            <a:picLocks noGrp="1" noChangeAspect="1"/>
          </p:cNvPicPr>
          <p:nvPr>
            <p:ph sz="half" idx="2"/>
          </p:nvPr>
        </p:nvPicPr>
        <p:blipFill>
          <a:blip r:embed="rId3"/>
          <a:stretch>
            <a:fillRect/>
          </a:stretch>
        </p:blipFill>
        <p:spPr>
          <a:xfrm>
            <a:off x="202397" y="1799924"/>
            <a:ext cx="5237856" cy="4982831"/>
          </a:xfrm>
        </p:spPr>
      </p:pic>
    </p:spTree>
    <p:extLst>
      <p:ext uri="{BB962C8B-B14F-4D97-AF65-F5344CB8AC3E}">
        <p14:creationId xmlns:p14="http://schemas.microsoft.com/office/powerpoint/2010/main" val="25880943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5A85150-F0D2-4FE1-989F-0D8D58C53B1F}"/>
              </a:ext>
            </a:extLst>
          </p:cNvPr>
          <p:cNvSpPr>
            <a:spLocks noGrp="1"/>
          </p:cNvSpPr>
          <p:nvPr>
            <p:ph type="title"/>
          </p:nvPr>
        </p:nvSpPr>
        <p:spPr>
          <a:xfrm>
            <a:off x="145181" y="18255"/>
            <a:ext cx="11944150" cy="1213779"/>
          </a:xfrm>
        </p:spPr>
        <p:txBody>
          <a:bodyPr>
            <a:normAutofit fontScale="90000"/>
          </a:bodyPr>
          <a:lstStyle/>
          <a:p>
            <a:pPr algn="ctr"/>
            <a:br>
              <a:rPr lang="en-US" sz="2700" dirty="0">
                <a:latin typeface="Times New Roman" panose="02020603050405020304" pitchFamily="18" charset="0"/>
                <a:cs typeface="Times New Roman" panose="02020603050405020304" pitchFamily="18" charset="0"/>
              </a:rPr>
            </a:br>
            <a:r>
              <a:rPr lang="en-US" sz="2700" dirty="0">
                <a:latin typeface="Times New Roman" panose="02020603050405020304" pitchFamily="18" charset="0"/>
                <a:cs typeface="Times New Roman" panose="02020603050405020304" pitchFamily="18" charset="0"/>
              </a:rPr>
              <a:t>Where to Submit Continuous Release Reports for Releases of CERCLA Hazardous Substances and EPCRA Extremely Hazardous Substances</a:t>
            </a:r>
            <a:br>
              <a:rPr lang="en-US" dirty="0"/>
            </a:br>
            <a:endParaRPr lang="en-US" dirty="0"/>
          </a:p>
        </p:txBody>
      </p:sp>
      <p:pic>
        <p:nvPicPr>
          <p:cNvPr id="6" name="Content Placeholder 5">
            <a:extLst>
              <a:ext uri="{FF2B5EF4-FFF2-40B4-BE49-F238E27FC236}">
                <a16:creationId xmlns:a16="http://schemas.microsoft.com/office/drawing/2014/main" id="{71D8864D-1DD2-4F07-9068-38F8E0FBADB9}"/>
              </a:ext>
            </a:extLst>
          </p:cNvPr>
          <p:cNvPicPr>
            <a:picLocks noGrp="1" noChangeAspect="1"/>
          </p:cNvPicPr>
          <p:nvPr>
            <p:ph sz="half" idx="1"/>
          </p:nvPr>
        </p:nvPicPr>
        <p:blipFill>
          <a:blip r:embed="rId2"/>
          <a:stretch>
            <a:fillRect/>
          </a:stretch>
        </p:blipFill>
        <p:spPr>
          <a:xfrm>
            <a:off x="879660" y="1004402"/>
            <a:ext cx="4774906" cy="5760635"/>
          </a:xfrm>
        </p:spPr>
      </p:pic>
      <p:pic>
        <p:nvPicPr>
          <p:cNvPr id="9" name="Content Placeholder 8">
            <a:extLst>
              <a:ext uri="{FF2B5EF4-FFF2-40B4-BE49-F238E27FC236}">
                <a16:creationId xmlns:a16="http://schemas.microsoft.com/office/drawing/2014/main" id="{F089833A-FC36-46CE-92EF-8BB801B727B0}"/>
              </a:ext>
            </a:extLst>
          </p:cNvPr>
          <p:cNvPicPr>
            <a:picLocks noGrp="1" noChangeAspect="1"/>
          </p:cNvPicPr>
          <p:nvPr>
            <p:ph sz="half" idx="2"/>
          </p:nvPr>
        </p:nvPicPr>
        <p:blipFill>
          <a:blip r:embed="rId3"/>
          <a:stretch>
            <a:fillRect/>
          </a:stretch>
        </p:blipFill>
        <p:spPr>
          <a:xfrm>
            <a:off x="7172265" y="891281"/>
            <a:ext cx="4483929" cy="5875495"/>
          </a:xfrm>
        </p:spPr>
      </p:pic>
    </p:spTree>
    <p:extLst>
      <p:ext uri="{BB962C8B-B14F-4D97-AF65-F5344CB8AC3E}">
        <p14:creationId xmlns:p14="http://schemas.microsoft.com/office/powerpoint/2010/main" val="9585385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5E702-0DE2-4752-B960-6BCF37A61558}"/>
              </a:ext>
            </a:extLst>
          </p:cNvPr>
          <p:cNvSpPr>
            <a:spLocks noGrp="1"/>
          </p:cNvSpPr>
          <p:nvPr>
            <p:ph type="title"/>
          </p:nvPr>
        </p:nvSpPr>
        <p:spPr>
          <a:xfrm>
            <a:off x="136634" y="73573"/>
            <a:ext cx="11918732" cy="1471448"/>
          </a:xfrm>
        </p:spPr>
        <p:txBody>
          <a:bodyPr>
            <a:normAutofit/>
          </a:bodyPr>
          <a:lstStyle/>
          <a:p>
            <a:pPr algn="ctr"/>
            <a:r>
              <a:rPr lang="en-US" sz="3200" b="1" dirty="0">
                <a:latin typeface="Times New Roman" panose="02020603050405020304" pitchFamily="18" charset="0"/>
                <a:cs typeface="Times New Roman" panose="02020603050405020304" pitchFamily="18" charset="0"/>
              </a:rPr>
              <a:t>Amendments to EPCRA Section 304 </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 Section 2018 of the America’s Water Infrastructure Act (AWIA), enacted on October 23, 2018</a:t>
            </a:r>
          </a:p>
        </p:txBody>
      </p:sp>
      <p:pic>
        <p:nvPicPr>
          <p:cNvPr id="5" name="Content Placeholder 4">
            <a:extLst>
              <a:ext uri="{FF2B5EF4-FFF2-40B4-BE49-F238E27FC236}">
                <a16:creationId xmlns:a16="http://schemas.microsoft.com/office/drawing/2014/main" id="{0BA6307C-A532-40FE-BD48-E4C758E4249F}"/>
              </a:ext>
            </a:extLst>
          </p:cNvPr>
          <p:cNvPicPr>
            <a:picLocks noGrp="1" noChangeAspect="1"/>
          </p:cNvPicPr>
          <p:nvPr>
            <p:ph idx="1"/>
          </p:nvPr>
        </p:nvPicPr>
        <p:blipFill>
          <a:blip r:embed="rId2"/>
          <a:stretch>
            <a:fillRect/>
          </a:stretch>
        </p:blipFill>
        <p:spPr>
          <a:xfrm>
            <a:off x="2333298" y="1825625"/>
            <a:ext cx="7283668" cy="4830368"/>
          </a:xfrm>
        </p:spPr>
      </p:pic>
    </p:spTree>
    <p:extLst>
      <p:ext uri="{BB962C8B-B14F-4D97-AF65-F5344CB8AC3E}">
        <p14:creationId xmlns:p14="http://schemas.microsoft.com/office/powerpoint/2010/main" val="19162060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B485F-4CE5-4D2F-B2B4-786F00C8F84B}"/>
              </a:ext>
            </a:extLst>
          </p:cNvPr>
          <p:cNvSpPr>
            <a:spLocks noGrp="1"/>
          </p:cNvSpPr>
          <p:nvPr>
            <p:ph type="title"/>
          </p:nvPr>
        </p:nvSpPr>
        <p:spPr>
          <a:xfrm>
            <a:off x="86627" y="86627"/>
            <a:ext cx="11983453" cy="1116531"/>
          </a:xfrm>
        </p:spPr>
        <p:txBody>
          <a:bodyPr>
            <a:normAutofit/>
          </a:bodyPr>
          <a:lstStyle/>
          <a:p>
            <a:pPr algn="ctr"/>
            <a:r>
              <a:rPr lang="en-US" sz="3200" dirty="0">
                <a:latin typeface="Times New Roman" panose="02020603050405020304" pitchFamily="18" charset="0"/>
                <a:cs typeface="Times New Roman" panose="02020603050405020304" pitchFamily="18" charset="0"/>
              </a:rPr>
              <a:t>US Chemical Safety and Hazard Investigation Board (CSB) </a:t>
            </a:r>
          </a:p>
        </p:txBody>
      </p:sp>
      <p:sp>
        <p:nvSpPr>
          <p:cNvPr id="3" name="Content Placeholder 2">
            <a:extLst>
              <a:ext uri="{FF2B5EF4-FFF2-40B4-BE49-F238E27FC236}">
                <a16:creationId xmlns:a16="http://schemas.microsoft.com/office/drawing/2014/main" id="{45AD1ED1-14D9-42A1-BBAD-09865ADA99FE}"/>
              </a:ext>
            </a:extLst>
          </p:cNvPr>
          <p:cNvSpPr>
            <a:spLocks noGrp="1"/>
          </p:cNvSpPr>
          <p:nvPr>
            <p:ph idx="1"/>
          </p:nvPr>
        </p:nvSpPr>
        <p:spPr>
          <a:xfrm>
            <a:off x="212557" y="1507992"/>
            <a:ext cx="11742020" cy="4835056"/>
          </a:xfrm>
        </p:spPr>
        <p:txBody>
          <a:bodyPr/>
          <a:lstStyle/>
          <a:p>
            <a:pPr marL="0" indent="0">
              <a:buNone/>
            </a:pPr>
            <a:r>
              <a:rPr lang="en-US" dirty="0">
                <a:latin typeface="Times New Roman" panose="02020603050405020304" pitchFamily="18" charset="0"/>
                <a:cs typeface="Times New Roman" panose="02020603050405020304" pitchFamily="18" charset="0"/>
              </a:rPr>
              <a:t>The US Chemical Safety and Hazard Investigation Board (CSB) accidental release reporting rule that took effect in March 2020.</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CSB’s release reporting rule requires owners/operators of stationary sources to make a report to CSB within 8 hours of an accidental release to the air of a regulated substance or extremely hazardous substance that results in death, serious injury, or substantial property damage </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40 CFR PART 1604 - REPORTING OF ACCIDENTAL RELEASES</a:t>
            </a:r>
          </a:p>
        </p:txBody>
      </p:sp>
    </p:spTree>
    <p:extLst>
      <p:ext uri="{BB962C8B-B14F-4D97-AF65-F5344CB8AC3E}">
        <p14:creationId xmlns:p14="http://schemas.microsoft.com/office/powerpoint/2010/main" val="27030157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86A2-3BB2-4B26-80E4-8092ABED6F04}"/>
              </a:ext>
            </a:extLst>
          </p:cNvPr>
          <p:cNvSpPr>
            <a:spLocks noGrp="1"/>
          </p:cNvSpPr>
          <p:nvPr>
            <p:ph type="title"/>
          </p:nvPr>
        </p:nvSpPr>
        <p:spPr>
          <a:xfrm>
            <a:off x="86627" y="115503"/>
            <a:ext cx="12105373" cy="1575186"/>
          </a:xfrm>
        </p:spPr>
        <p:txBody>
          <a:bodyPr>
            <a:normAutofit fontScale="90000"/>
          </a:bodyPr>
          <a:lstStyle/>
          <a:p>
            <a:pPr algn="ctr"/>
            <a:br>
              <a:rPr lang="en-US" sz="3600" dirty="0">
                <a:latin typeface="Times New Roman" panose="02020603050405020304" pitchFamily="18" charset="0"/>
                <a:cs typeface="Times New Roman" panose="02020603050405020304" pitchFamily="18" charset="0"/>
              </a:rPr>
            </a:br>
            <a:r>
              <a:rPr lang="en-US" sz="3600" dirty="0">
                <a:latin typeface="Times New Roman" panose="02020603050405020304" pitchFamily="18" charset="0"/>
                <a:cs typeface="Times New Roman" panose="02020603050405020304" pitchFamily="18" charset="0"/>
              </a:rPr>
              <a:t>EPCRA Section 311 and 312</a:t>
            </a:r>
            <a:br>
              <a:rPr lang="en-US" sz="3600" dirty="0">
                <a:latin typeface="Times New Roman" panose="02020603050405020304" pitchFamily="18" charset="0"/>
                <a:cs typeface="Times New Roman" panose="02020603050405020304" pitchFamily="18" charset="0"/>
              </a:rPr>
            </a:br>
            <a:r>
              <a:rPr lang="en-US" sz="3600" dirty="0">
                <a:latin typeface="Times New Roman" panose="02020603050405020304" pitchFamily="18" charset="0"/>
                <a:cs typeface="Times New Roman" panose="02020603050405020304" pitchFamily="18" charset="0"/>
              </a:rPr>
              <a:t>§11021. Material safety data sheets and §11022. Emergency and hazardous chemical inventory forms</a:t>
            </a:r>
            <a:br>
              <a:rPr lang="en-US" dirty="0"/>
            </a:br>
            <a:endParaRPr lang="en-US" dirty="0"/>
          </a:p>
        </p:txBody>
      </p:sp>
      <p:sp>
        <p:nvSpPr>
          <p:cNvPr id="3" name="Content Placeholder 2">
            <a:extLst>
              <a:ext uri="{FF2B5EF4-FFF2-40B4-BE49-F238E27FC236}">
                <a16:creationId xmlns:a16="http://schemas.microsoft.com/office/drawing/2014/main" id="{1172DA64-E14B-4BE1-AC46-5E563F59DECD}"/>
              </a:ext>
            </a:extLst>
          </p:cNvPr>
          <p:cNvSpPr>
            <a:spLocks noGrp="1"/>
          </p:cNvSpPr>
          <p:nvPr>
            <p:ph sz="half" idx="1"/>
          </p:nvPr>
        </p:nvSpPr>
        <p:spPr>
          <a:xfrm>
            <a:off x="192505" y="1690689"/>
            <a:ext cx="5827296" cy="4979618"/>
          </a:xfrm>
        </p:spPr>
        <p:txBody>
          <a:bodyPr>
            <a:normAutofit fontScale="62500" lnSpcReduction="20000"/>
          </a:bodyPr>
          <a:lstStyle/>
          <a:p>
            <a:pPr marL="0" indent="0">
              <a:buNone/>
            </a:pPr>
            <a:r>
              <a:rPr lang="en-US" dirty="0"/>
              <a:t>OSHA's Hazard Communication Standard (HCS) 29 CFR 1910.1200 </a:t>
            </a:r>
          </a:p>
          <a:p>
            <a:pPr marL="0" indent="0">
              <a:buNone/>
            </a:pPr>
            <a:r>
              <a:rPr lang="en-US" b="1" dirty="0"/>
              <a:t>June 1, 2016</a:t>
            </a:r>
          </a:p>
          <a:p>
            <a:pPr marL="0" indent="0">
              <a:buNone/>
            </a:pPr>
            <a:r>
              <a:rPr lang="en-US" b="1" dirty="0"/>
              <a:t>Hazard classification: </a:t>
            </a:r>
            <a:r>
              <a:rPr lang="en-US" dirty="0"/>
              <a:t>Provides specific criteria for classification of health and physical hazards, as well as classification of mixtures.</a:t>
            </a:r>
          </a:p>
          <a:p>
            <a:pPr marL="0" indent="0">
              <a:buNone/>
            </a:pPr>
            <a:endParaRPr lang="en-US" dirty="0"/>
          </a:p>
          <a:p>
            <a:pPr marL="0" indent="0">
              <a:buNone/>
            </a:pPr>
            <a:r>
              <a:rPr lang="en-US" b="1" dirty="0"/>
              <a:t>Labels: </a:t>
            </a:r>
            <a:r>
              <a:rPr lang="en-US" dirty="0"/>
              <a:t>Chemical manufacturers and importers will be required to provide a label that includes a harmonized signal word, pictogram, and hazard statement for each hazard class and category. Precautionary statements must also be provided.</a:t>
            </a:r>
          </a:p>
          <a:p>
            <a:pPr marL="0" indent="0">
              <a:buNone/>
            </a:pPr>
            <a:endParaRPr lang="en-US" dirty="0"/>
          </a:p>
          <a:p>
            <a:pPr marL="0" indent="0">
              <a:buNone/>
            </a:pPr>
            <a:r>
              <a:rPr lang="en-US" b="1" dirty="0"/>
              <a:t>Safety Data Sheets: </a:t>
            </a:r>
            <a:r>
              <a:rPr lang="en-US" dirty="0"/>
              <a:t>Will now have a specified 16-section format.</a:t>
            </a:r>
          </a:p>
          <a:p>
            <a:pPr marL="0" indent="0">
              <a:buNone/>
            </a:pPr>
            <a:endParaRPr lang="en-US" dirty="0"/>
          </a:p>
          <a:p>
            <a:pPr marL="0" indent="0">
              <a:buNone/>
            </a:pPr>
            <a:r>
              <a:rPr lang="en-US" b="1" dirty="0"/>
              <a:t>Information and training: </a:t>
            </a:r>
            <a:r>
              <a:rPr lang="en-US" dirty="0"/>
              <a:t>Employers are required to train workers on the new labels elements and safety data sheets format to facilitate recognition and understanding.</a:t>
            </a:r>
          </a:p>
        </p:txBody>
      </p:sp>
      <p:sp>
        <p:nvSpPr>
          <p:cNvPr id="4" name="Content Placeholder 3">
            <a:extLst>
              <a:ext uri="{FF2B5EF4-FFF2-40B4-BE49-F238E27FC236}">
                <a16:creationId xmlns:a16="http://schemas.microsoft.com/office/drawing/2014/main" id="{86F87C19-5910-41C9-97A8-D5E93C60180D}"/>
              </a:ext>
            </a:extLst>
          </p:cNvPr>
          <p:cNvSpPr>
            <a:spLocks noGrp="1"/>
          </p:cNvSpPr>
          <p:nvPr>
            <p:ph sz="half" idx="2"/>
          </p:nvPr>
        </p:nvSpPr>
        <p:spPr>
          <a:xfrm>
            <a:off x="6125679" y="1690689"/>
            <a:ext cx="5979694" cy="4979618"/>
          </a:xfrm>
        </p:spPr>
        <p:txBody>
          <a:bodyPr>
            <a:noAutofit/>
          </a:bodyPr>
          <a:lstStyle/>
          <a:p>
            <a:pPr marL="0" indent="0">
              <a:buNone/>
            </a:pPr>
            <a:r>
              <a:rPr lang="en-US" sz="2200" b="1" dirty="0">
                <a:latin typeface="Times New Roman" panose="02020603050405020304" pitchFamily="18" charset="0"/>
                <a:cs typeface="Times New Roman" panose="02020603050405020304" pitchFamily="18" charset="0"/>
              </a:rPr>
              <a:t>Amendments to EPCRA Section 312</a:t>
            </a:r>
          </a:p>
          <a:p>
            <a:pPr marL="0" indent="0">
              <a:buNone/>
            </a:pPr>
            <a:r>
              <a:rPr lang="en-US" sz="2200" dirty="0">
                <a:latin typeface="Times New Roman" panose="02020603050405020304" pitchFamily="18" charset="0"/>
                <a:cs typeface="Times New Roman" panose="02020603050405020304" pitchFamily="18" charset="0"/>
              </a:rPr>
              <a:t>Section 2018 of the America’s Water Infrastructure Act (AWIA) </a:t>
            </a:r>
            <a:r>
              <a:rPr lang="en-US" sz="2200" b="1" dirty="0">
                <a:latin typeface="Times New Roman" panose="02020603050405020304" pitchFamily="18" charset="0"/>
                <a:cs typeface="Times New Roman" panose="02020603050405020304" pitchFamily="18" charset="0"/>
              </a:rPr>
              <a:t>October 23, 2018</a:t>
            </a:r>
            <a:r>
              <a:rPr lang="en-US" sz="2200" dirty="0">
                <a:latin typeface="Times New Roman" panose="02020603050405020304" pitchFamily="18" charset="0"/>
                <a:cs typeface="Times New Roman" panose="02020603050405020304" pitchFamily="18" charset="0"/>
              </a:rPr>
              <a:t>, also amended EPCRA Section 312, requiring SERCs, TERCs, LEPCs, and TEPCs to provide affected community water systems with Tier II information for facilities within their source water area upon request. Source water areas may span multiple jurisdictional boundaries at the state, tribal, and local levels, potentially requiring access to Tier II information from multiple SERCs, TERCs, LEPCs, or TEPCs. If a facility has not complied with Tier II reporting requirements, then the SERC (or TERC) and LEPC (or TEPC) should request that the facility submit its Tier II form and then provide Tier II information to the affected community water systems.</a:t>
            </a:r>
          </a:p>
        </p:txBody>
      </p:sp>
    </p:spTree>
    <p:extLst>
      <p:ext uri="{BB962C8B-B14F-4D97-AF65-F5344CB8AC3E}">
        <p14:creationId xmlns:p14="http://schemas.microsoft.com/office/powerpoint/2010/main" val="29531809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7F26C-3AF1-4FD1-9827-22773D945706}"/>
              </a:ext>
            </a:extLst>
          </p:cNvPr>
          <p:cNvSpPr>
            <a:spLocks noGrp="1"/>
          </p:cNvSpPr>
          <p:nvPr>
            <p:ph type="title"/>
          </p:nvPr>
        </p:nvSpPr>
        <p:spPr>
          <a:xfrm>
            <a:off x="115503" y="144379"/>
            <a:ext cx="11993078" cy="1087655"/>
          </a:xfrm>
        </p:spPr>
        <p:txBody>
          <a:bodyPr>
            <a:normAutofit fontScale="90000"/>
          </a:bodyPr>
          <a:lstStyle/>
          <a:p>
            <a:pPr algn="ctr"/>
            <a:br>
              <a:rPr lang="en-US" sz="3600" dirty="0">
                <a:latin typeface="Times New Roman" panose="02020603050405020304" pitchFamily="18" charset="0"/>
                <a:cs typeface="Times New Roman" panose="02020603050405020304" pitchFamily="18" charset="0"/>
              </a:rPr>
            </a:br>
            <a:r>
              <a:rPr lang="en-US" sz="3600" dirty="0">
                <a:latin typeface="Times New Roman" panose="02020603050405020304" pitchFamily="18" charset="0"/>
                <a:cs typeface="Times New Roman" panose="02020603050405020304" pitchFamily="18" charset="0"/>
              </a:rPr>
              <a:t>EPCRA Section 312 §11022. Emergency and hazardous chemical inventory forms</a:t>
            </a:r>
            <a:br>
              <a:rPr lang="en-US" dirty="0"/>
            </a:br>
            <a:endParaRPr lang="en-US" dirty="0"/>
          </a:p>
        </p:txBody>
      </p:sp>
      <p:sp>
        <p:nvSpPr>
          <p:cNvPr id="3" name="Content Placeholder 2">
            <a:extLst>
              <a:ext uri="{FF2B5EF4-FFF2-40B4-BE49-F238E27FC236}">
                <a16:creationId xmlns:a16="http://schemas.microsoft.com/office/drawing/2014/main" id="{4E83CE8B-ADE3-49BF-8884-8A8DA2D57A1D}"/>
              </a:ext>
            </a:extLst>
          </p:cNvPr>
          <p:cNvSpPr>
            <a:spLocks noGrp="1"/>
          </p:cNvSpPr>
          <p:nvPr>
            <p:ph idx="1"/>
          </p:nvPr>
        </p:nvSpPr>
        <p:spPr>
          <a:xfrm>
            <a:off x="231005" y="1414914"/>
            <a:ext cx="11713947" cy="5303520"/>
          </a:xfrm>
        </p:spPr>
        <p:txBody>
          <a:bodyPr>
            <a:normAutofit fontScale="92500"/>
          </a:bodyPr>
          <a:lstStyle/>
          <a:p>
            <a:pPr marL="0" indent="0">
              <a:buNone/>
            </a:pPr>
            <a:r>
              <a:rPr lang="en-US" dirty="0">
                <a:latin typeface="Times New Roman" panose="02020603050405020304" pitchFamily="18" charset="0"/>
                <a:cs typeface="Times New Roman" panose="02020603050405020304" pitchFamily="18" charset="0"/>
              </a:rPr>
              <a:t>(a) Basic requirement</a:t>
            </a:r>
          </a:p>
          <a:p>
            <a:pPr marL="0" indent="0">
              <a:buNone/>
            </a:pPr>
            <a:r>
              <a:rPr lang="en-US" dirty="0">
                <a:latin typeface="Times New Roman" panose="02020603050405020304" pitchFamily="18" charset="0"/>
                <a:cs typeface="Times New Roman" panose="02020603050405020304" pitchFamily="18" charset="0"/>
              </a:rPr>
              <a:t>(1) The owner or operator of any facility which is required to prepare or have available a material safety data sheet for a hazardous chemical under the Occupational Safety and Health Act of 1970 [29 U.S.C. 651 et seq.] and regulations promulgated under that Act shall prepare and submit an emergency and hazardous chemical inventory form (hereafter in this chapter referred to as an “inventory form”) to each of the following:</a:t>
            </a:r>
          </a:p>
          <a:p>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(A) The appropriate local emergency planning committee.</a:t>
            </a:r>
          </a:p>
          <a:p>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(B) The State emergency response commission.</a:t>
            </a:r>
          </a:p>
          <a:p>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(C) The fire department with jurisdiction over the facility.</a:t>
            </a:r>
          </a:p>
        </p:txBody>
      </p:sp>
    </p:spTree>
    <p:extLst>
      <p:ext uri="{BB962C8B-B14F-4D97-AF65-F5344CB8AC3E}">
        <p14:creationId xmlns:p14="http://schemas.microsoft.com/office/powerpoint/2010/main" val="11487795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CBD0CE-8D43-456F-B61D-8D8D9786060A}"/>
              </a:ext>
            </a:extLst>
          </p:cNvPr>
          <p:cNvSpPr>
            <a:spLocks noGrp="1"/>
          </p:cNvSpPr>
          <p:nvPr>
            <p:ph type="title"/>
          </p:nvPr>
        </p:nvSpPr>
        <p:spPr>
          <a:xfrm>
            <a:off x="572493" y="238539"/>
            <a:ext cx="11018520" cy="1434415"/>
          </a:xfrm>
        </p:spPr>
        <p:txBody>
          <a:bodyPr vert="horz" lIns="91440" tIns="45720" rIns="91440" bIns="45720" rtlCol="0" anchor="b">
            <a:normAutofit/>
          </a:bodyPr>
          <a:lstStyle/>
          <a:p>
            <a:pPr algn="ctr"/>
            <a:r>
              <a:rPr lang="en-US" sz="3000" dirty="0">
                <a:latin typeface="Times New Roman" panose="02020603050405020304" pitchFamily="18" charset="0"/>
                <a:cs typeface="Times New Roman" panose="02020603050405020304" pitchFamily="18" charset="0"/>
              </a:rPr>
              <a:t>EPCRA Section 301 </a:t>
            </a:r>
            <a:br>
              <a:rPr lang="en-US" sz="3000" dirty="0">
                <a:latin typeface="Times New Roman" panose="02020603050405020304" pitchFamily="18" charset="0"/>
                <a:cs typeface="Times New Roman" panose="02020603050405020304" pitchFamily="18" charset="0"/>
              </a:rPr>
            </a:br>
            <a:r>
              <a:rPr lang="en-US" sz="3000" dirty="0">
                <a:latin typeface="Times New Roman" panose="02020603050405020304" pitchFamily="18" charset="0"/>
                <a:cs typeface="Times New Roman" panose="02020603050405020304" pitchFamily="18" charset="0"/>
              </a:rPr>
              <a:t>11001.Establishment of State commissions, planning districts, and local committees.</a:t>
            </a:r>
          </a:p>
        </p:txBody>
      </p:sp>
      <p:sp>
        <p:nvSpPr>
          <p:cNvPr id="14"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0442DDF-665C-4EFF-806C-18072266093A}"/>
              </a:ext>
            </a:extLst>
          </p:cNvPr>
          <p:cNvSpPr>
            <a:spLocks noGrp="1"/>
          </p:cNvSpPr>
          <p:nvPr>
            <p:ph sz="half" idx="1"/>
          </p:nvPr>
        </p:nvSpPr>
        <p:spPr>
          <a:xfrm>
            <a:off x="298383" y="2130552"/>
            <a:ext cx="6987662" cy="4488908"/>
          </a:xfrm>
        </p:spPr>
        <p:txBody>
          <a:bodyPr vert="horz" lIns="91440" tIns="45720" rIns="91440" bIns="45720" rtlCol="0" anchor="t">
            <a:normAutofit lnSpcReduction="10000"/>
          </a:bodyPr>
          <a:lstStyle/>
          <a:p>
            <a:pPr marL="0" indent="0">
              <a:buNone/>
            </a:pPr>
            <a:r>
              <a:rPr lang="en-US" sz="3200" b="1" i="0" dirty="0">
                <a:effectLst/>
                <a:latin typeface="Times New Roman" panose="02020603050405020304" pitchFamily="18" charset="0"/>
                <a:cs typeface="Times New Roman" panose="02020603050405020304" pitchFamily="18" charset="0"/>
              </a:rPr>
              <a:t>“the State emergency response commission who have technical expertise in the emergency response field. </a:t>
            </a:r>
          </a:p>
          <a:p>
            <a:pPr marL="0" indent="0">
              <a:buNone/>
            </a:pPr>
            <a:r>
              <a:rPr lang="en-US" sz="3200" b="1" i="0" dirty="0">
                <a:effectLst/>
                <a:latin typeface="Times New Roman" panose="02020603050405020304" pitchFamily="18" charset="0"/>
                <a:cs typeface="Times New Roman" panose="02020603050405020304" pitchFamily="18" charset="0"/>
              </a:rPr>
              <a:t>The State emergency response commission shall appoint local emergency planning committees under subsection (c) of this section and shall supervise and coordinate the activities of such committees.”</a:t>
            </a:r>
            <a:endParaRPr lang="en-US" sz="3200" b="1" dirty="0">
              <a:latin typeface="Times New Roman" panose="02020603050405020304" pitchFamily="18" charset="0"/>
              <a:cs typeface="Times New Roman" panose="02020603050405020304" pitchFamily="18" charset="0"/>
            </a:endParaRPr>
          </a:p>
        </p:txBody>
      </p:sp>
      <p:pic>
        <p:nvPicPr>
          <p:cNvPr id="7" name="Content Placeholder 6">
            <a:extLst>
              <a:ext uri="{FF2B5EF4-FFF2-40B4-BE49-F238E27FC236}">
                <a16:creationId xmlns:a16="http://schemas.microsoft.com/office/drawing/2014/main" id="{08500197-7147-4B6E-AC1B-DBF3802B2F23}"/>
              </a:ext>
            </a:extLst>
          </p:cNvPr>
          <p:cNvPicPr>
            <a:picLocks noGrp="1" noChangeAspect="1"/>
          </p:cNvPicPr>
          <p:nvPr>
            <p:ph sz="half" idx="2"/>
          </p:nvPr>
        </p:nvPicPr>
        <p:blipFill rotWithShape="1">
          <a:blip r:embed="rId2"/>
          <a:srcRect l="26877" r="15399" b="-1"/>
          <a:stretch/>
        </p:blipFill>
        <p:spPr>
          <a:xfrm>
            <a:off x="7584429" y="1922883"/>
            <a:ext cx="4309188" cy="4479155"/>
          </a:xfrm>
          <a:prstGeom prst="rect">
            <a:avLst/>
          </a:prstGeom>
        </p:spPr>
      </p:pic>
    </p:spTree>
    <p:extLst>
      <p:ext uri="{BB962C8B-B14F-4D97-AF65-F5344CB8AC3E}">
        <p14:creationId xmlns:p14="http://schemas.microsoft.com/office/powerpoint/2010/main" val="34445315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58391-DE5B-400B-9F3D-7A6E7167990B}"/>
              </a:ext>
            </a:extLst>
          </p:cNvPr>
          <p:cNvSpPr>
            <a:spLocks noGrp="1"/>
          </p:cNvSpPr>
          <p:nvPr>
            <p:ph type="title"/>
          </p:nvPr>
        </p:nvSpPr>
        <p:spPr>
          <a:xfrm>
            <a:off x="86627" y="134754"/>
            <a:ext cx="11954577" cy="1029903"/>
          </a:xfrm>
        </p:spPr>
        <p:txBody>
          <a:bodyPr>
            <a:normAutofit fontScale="90000"/>
          </a:bodyPr>
          <a:lstStyle/>
          <a:p>
            <a:pPr algn="ctr"/>
            <a:br>
              <a:rPr lang="en-US" sz="4000" dirty="0">
                <a:latin typeface="Times New Roman" panose="02020603050405020304" pitchFamily="18" charset="0"/>
                <a:cs typeface="Times New Roman" panose="02020603050405020304" pitchFamily="18" charset="0"/>
              </a:rPr>
            </a:br>
            <a:r>
              <a:rPr lang="en-US" sz="3100" dirty="0">
                <a:latin typeface="Times New Roman" panose="02020603050405020304" pitchFamily="18" charset="0"/>
                <a:cs typeface="Times New Roman" panose="02020603050405020304" pitchFamily="18" charset="0"/>
              </a:rPr>
              <a:t>Tier2 Submit Software</a:t>
            </a:r>
            <a:br>
              <a:rPr lang="en-US" sz="3100" dirty="0">
                <a:latin typeface="Times New Roman" panose="02020603050405020304" pitchFamily="18" charset="0"/>
                <a:cs typeface="Times New Roman" panose="02020603050405020304" pitchFamily="18" charset="0"/>
              </a:rPr>
            </a:br>
            <a:r>
              <a:rPr lang="en-US" sz="3100" dirty="0">
                <a:latin typeface="Times New Roman" panose="02020603050405020304" pitchFamily="18" charset="0"/>
                <a:cs typeface="Times New Roman" panose="02020603050405020304" pitchFamily="18" charset="0"/>
              </a:rPr>
              <a:t>Since 1999</a:t>
            </a:r>
            <a:br>
              <a:rPr lang="en-US" sz="4000" dirty="0">
                <a:latin typeface="Times New Roman" panose="02020603050405020304" pitchFamily="18" charset="0"/>
                <a:cs typeface="Times New Roman" panose="02020603050405020304" pitchFamily="18" charset="0"/>
              </a:rPr>
            </a:br>
            <a:endParaRPr lang="en-US" sz="4000" dirty="0">
              <a:latin typeface="Times New Roman" panose="02020603050405020304" pitchFamily="18" charset="0"/>
              <a:cs typeface="Times New Roman" panose="02020603050405020304" pitchFamily="18" charset="0"/>
            </a:endParaRPr>
          </a:p>
        </p:txBody>
      </p:sp>
      <p:sp>
        <p:nvSpPr>
          <p:cNvPr id="13" name="Text Placeholder 12">
            <a:extLst>
              <a:ext uri="{FF2B5EF4-FFF2-40B4-BE49-F238E27FC236}">
                <a16:creationId xmlns:a16="http://schemas.microsoft.com/office/drawing/2014/main" id="{96B3B49A-329B-4872-B0E1-2A9E3A99C255}"/>
              </a:ext>
            </a:extLst>
          </p:cNvPr>
          <p:cNvSpPr>
            <a:spLocks noGrp="1"/>
          </p:cNvSpPr>
          <p:nvPr>
            <p:ph type="body" idx="1"/>
          </p:nvPr>
        </p:nvSpPr>
        <p:spPr>
          <a:xfrm>
            <a:off x="86628" y="1164657"/>
            <a:ext cx="5842534" cy="823912"/>
          </a:xfrm>
        </p:spPr>
        <p:txBody>
          <a:bodyPr/>
          <a:lstStyle/>
          <a:p>
            <a:r>
              <a:rPr lang="en-US" dirty="0"/>
              <a:t>https://www.epa.gov/epcra/tier2-submit-software</a:t>
            </a:r>
          </a:p>
        </p:txBody>
      </p:sp>
      <p:sp>
        <p:nvSpPr>
          <p:cNvPr id="14" name="Text Placeholder 13">
            <a:extLst>
              <a:ext uri="{FF2B5EF4-FFF2-40B4-BE49-F238E27FC236}">
                <a16:creationId xmlns:a16="http://schemas.microsoft.com/office/drawing/2014/main" id="{3AF2C58D-9B24-48EB-AF95-ED0098FE9311}"/>
              </a:ext>
            </a:extLst>
          </p:cNvPr>
          <p:cNvSpPr>
            <a:spLocks noGrp="1"/>
          </p:cNvSpPr>
          <p:nvPr>
            <p:ph type="body" sz="quarter" idx="3"/>
          </p:nvPr>
        </p:nvSpPr>
        <p:spPr>
          <a:xfrm>
            <a:off x="6172200" y="1164657"/>
            <a:ext cx="5842534" cy="823912"/>
          </a:xfrm>
        </p:spPr>
        <p:txBody>
          <a:bodyPr/>
          <a:lstStyle/>
          <a:p>
            <a:r>
              <a:rPr lang="en-US" dirty="0"/>
              <a:t>https://www.epa.gov/cameo/cameo-data-manager-software</a:t>
            </a:r>
          </a:p>
        </p:txBody>
      </p:sp>
      <p:pic>
        <p:nvPicPr>
          <p:cNvPr id="19" name="Content Placeholder 18">
            <a:extLst>
              <a:ext uri="{FF2B5EF4-FFF2-40B4-BE49-F238E27FC236}">
                <a16:creationId xmlns:a16="http://schemas.microsoft.com/office/drawing/2014/main" id="{1CE8FD99-5BAE-4ADB-B90B-546EB0649B7F}"/>
              </a:ext>
            </a:extLst>
          </p:cNvPr>
          <p:cNvPicPr>
            <a:picLocks noGrp="1" noChangeAspect="1"/>
          </p:cNvPicPr>
          <p:nvPr>
            <p:ph sz="half" idx="2"/>
          </p:nvPr>
        </p:nvPicPr>
        <p:blipFill>
          <a:blip r:embed="rId2"/>
          <a:stretch>
            <a:fillRect/>
          </a:stretch>
        </p:blipFill>
        <p:spPr>
          <a:xfrm>
            <a:off x="962527" y="2004891"/>
            <a:ext cx="3387770" cy="4566846"/>
          </a:xfrm>
          <a:prstGeom prst="rect">
            <a:avLst/>
          </a:prstGeom>
        </p:spPr>
      </p:pic>
      <p:pic>
        <p:nvPicPr>
          <p:cNvPr id="21" name="Content Placeholder 20">
            <a:extLst>
              <a:ext uri="{FF2B5EF4-FFF2-40B4-BE49-F238E27FC236}">
                <a16:creationId xmlns:a16="http://schemas.microsoft.com/office/drawing/2014/main" id="{E62BD0DC-D24A-44B9-97D2-CE43B64158BE}"/>
              </a:ext>
            </a:extLst>
          </p:cNvPr>
          <p:cNvPicPr>
            <a:picLocks noGrp="1" noChangeAspect="1"/>
          </p:cNvPicPr>
          <p:nvPr>
            <p:ph sz="quarter" idx="4"/>
          </p:nvPr>
        </p:nvPicPr>
        <p:blipFill>
          <a:blip r:embed="rId3"/>
          <a:stretch>
            <a:fillRect/>
          </a:stretch>
        </p:blipFill>
        <p:spPr>
          <a:xfrm>
            <a:off x="7455352" y="2045359"/>
            <a:ext cx="3488572" cy="4585786"/>
          </a:xfrm>
        </p:spPr>
      </p:pic>
    </p:spTree>
    <p:extLst>
      <p:ext uri="{BB962C8B-B14F-4D97-AF65-F5344CB8AC3E}">
        <p14:creationId xmlns:p14="http://schemas.microsoft.com/office/powerpoint/2010/main" val="280047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0DCC097-1DB8-4B6D-85D0-6FBA0E1CA4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E0B58608-23C8-4441-994D-C6823EEE1D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2083506"/>
          </a:xfrm>
          <a:custGeom>
            <a:avLst/>
            <a:gdLst>
              <a:gd name="connsiteX0" fmla="*/ 0 w 12191999"/>
              <a:gd name="connsiteY0" fmla="*/ 0 h 2083506"/>
              <a:gd name="connsiteX1" fmla="*/ 9429748 w 12191999"/>
              <a:gd name="connsiteY1" fmla="*/ 0 h 2083506"/>
              <a:gd name="connsiteX2" fmla="*/ 9429748 w 12191999"/>
              <a:gd name="connsiteY2" fmla="*/ 1 h 2083506"/>
              <a:gd name="connsiteX3" fmla="*/ 12191999 w 12191999"/>
              <a:gd name="connsiteY3" fmla="*/ 1 h 2083506"/>
              <a:gd name="connsiteX4" fmla="*/ 12191999 w 12191999"/>
              <a:gd name="connsiteY4" fmla="*/ 1164372 h 2083506"/>
              <a:gd name="connsiteX5" fmla="*/ 12147852 w 12191999"/>
              <a:gd name="connsiteY5" fmla="*/ 1163783 h 2083506"/>
              <a:gd name="connsiteX6" fmla="*/ 11993604 w 12191999"/>
              <a:gd name="connsiteY6" fmla="*/ 1153496 h 2083506"/>
              <a:gd name="connsiteX7" fmla="*/ 11865319 w 12191999"/>
              <a:gd name="connsiteY7" fmla="*/ 1176624 h 2083506"/>
              <a:gd name="connsiteX8" fmla="*/ 11718353 w 12191999"/>
              <a:gd name="connsiteY8" fmla="*/ 1209136 h 2083506"/>
              <a:gd name="connsiteX9" fmla="*/ 11609067 w 12191999"/>
              <a:gd name="connsiteY9" fmla="*/ 1218512 h 2083506"/>
              <a:gd name="connsiteX10" fmla="*/ 11545958 w 12191999"/>
              <a:gd name="connsiteY10" fmla="*/ 1240430 h 2083506"/>
              <a:gd name="connsiteX11" fmla="*/ 11445770 w 12191999"/>
              <a:gd name="connsiteY11" fmla="*/ 1225780 h 2083506"/>
              <a:gd name="connsiteX12" fmla="*/ 11398842 w 12191999"/>
              <a:gd name="connsiteY12" fmla="*/ 1227250 h 2083506"/>
              <a:gd name="connsiteX13" fmla="*/ 11240093 w 12191999"/>
              <a:gd name="connsiteY13" fmla="*/ 1266797 h 2083506"/>
              <a:gd name="connsiteX14" fmla="*/ 11141364 w 12191999"/>
              <a:gd name="connsiteY14" fmla="*/ 1288059 h 2083506"/>
              <a:gd name="connsiteX15" fmla="*/ 11015396 w 12191999"/>
              <a:gd name="connsiteY15" fmla="*/ 1353104 h 2083506"/>
              <a:gd name="connsiteX16" fmla="*/ 10973905 w 12191999"/>
              <a:gd name="connsiteY16" fmla="*/ 1365109 h 2083506"/>
              <a:gd name="connsiteX17" fmla="*/ 10904858 w 12191999"/>
              <a:gd name="connsiteY17" fmla="*/ 1371966 h 2083506"/>
              <a:gd name="connsiteX18" fmla="*/ 10827883 w 12191999"/>
              <a:gd name="connsiteY18" fmla="*/ 1410270 h 2083506"/>
              <a:gd name="connsiteX19" fmla="*/ 10690996 w 12191999"/>
              <a:gd name="connsiteY19" fmla="*/ 1426394 h 2083506"/>
              <a:gd name="connsiteX20" fmla="*/ 10624461 w 12191999"/>
              <a:gd name="connsiteY20" fmla="*/ 1444283 h 2083506"/>
              <a:gd name="connsiteX21" fmla="*/ 10517208 w 12191999"/>
              <a:gd name="connsiteY21" fmla="*/ 1478947 h 2083506"/>
              <a:gd name="connsiteX22" fmla="*/ 10497937 w 12191999"/>
              <a:gd name="connsiteY22" fmla="*/ 1469831 h 2083506"/>
              <a:gd name="connsiteX23" fmla="*/ 10471201 w 12191999"/>
              <a:gd name="connsiteY23" fmla="*/ 1486037 h 2083506"/>
              <a:gd name="connsiteX24" fmla="*/ 10448263 w 12191999"/>
              <a:gd name="connsiteY24" fmla="*/ 1478223 h 2083506"/>
              <a:gd name="connsiteX25" fmla="*/ 10388089 w 12191999"/>
              <a:gd name="connsiteY25" fmla="*/ 1507175 h 2083506"/>
              <a:gd name="connsiteX26" fmla="*/ 10333720 w 12191999"/>
              <a:gd name="connsiteY26" fmla="*/ 1515848 h 2083506"/>
              <a:gd name="connsiteX27" fmla="*/ 10104338 w 12191999"/>
              <a:gd name="connsiteY27" fmla="*/ 1569424 h 2083506"/>
              <a:gd name="connsiteX28" fmla="*/ 9910445 w 12191999"/>
              <a:gd name="connsiteY28" fmla="*/ 1632275 h 2083506"/>
              <a:gd name="connsiteX29" fmla="*/ 9770872 w 12191999"/>
              <a:gd name="connsiteY29" fmla="*/ 1688088 h 2083506"/>
              <a:gd name="connsiteX30" fmla="*/ 9733849 w 12191999"/>
              <a:gd name="connsiteY30" fmla="*/ 1700034 h 2083506"/>
              <a:gd name="connsiteX31" fmla="*/ 9703714 w 12191999"/>
              <a:gd name="connsiteY31" fmla="*/ 1730093 h 2083506"/>
              <a:gd name="connsiteX32" fmla="*/ 9698351 w 12191999"/>
              <a:gd name="connsiteY32" fmla="*/ 1730377 h 2083506"/>
              <a:gd name="connsiteX33" fmla="*/ 9632895 w 12191999"/>
              <a:gd name="connsiteY33" fmla="*/ 1736363 h 2083506"/>
              <a:gd name="connsiteX34" fmla="*/ 9569107 w 12191999"/>
              <a:gd name="connsiteY34" fmla="*/ 1741010 h 2083506"/>
              <a:gd name="connsiteX35" fmla="*/ 9536451 w 12191999"/>
              <a:gd name="connsiteY35" fmla="*/ 1755120 h 2083506"/>
              <a:gd name="connsiteX36" fmla="*/ 9529385 w 12191999"/>
              <a:gd name="connsiteY36" fmla="*/ 1757515 h 2083506"/>
              <a:gd name="connsiteX37" fmla="*/ 9498527 w 12191999"/>
              <a:gd name="connsiteY37" fmla="*/ 1753117 h 2083506"/>
              <a:gd name="connsiteX38" fmla="*/ 9436642 w 12191999"/>
              <a:gd name="connsiteY38" fmla="*/ 1755478 h 2083506"/>
              <a:gd name="connsiteX39" fmla="*/ 9429748 w 12191999"/>
              <a:gd name="connsiteY39" fmla="*/ 1756317 h 2083506"/>
              <a:gd name="connsiteX40" fmla="*/ 9429748 w 12191999"/>
              <a:gd name="connsiteY40" fmla="*/ 1768745 h 2083506"/>
              <a:gd name="connsiteX41" fmla="*/ 9425802 w 12191999"/>
              <a:gd name="connsiteY41" fmla="*/ 1769273 h 2083506"/>
              <a:gd name="connsiteX42" fmla="*/ 9349763 w 12191999"/>
              <a:gd name="connsiteY42" fmla="*/ 1776107 h 2083506"/>
              <a:gd name="connsiteX43" fmla="*/ 9256503 w 12191999"/>
              <a:gd name="connsiteY43" fmla="*/ 1800699 h 2083506"/>
              <a:gd name="connsiteX44" fmla="*/ 9222873 w 12191999"/>
              <a:gd name="connsiteY44" fmla="*/ 1803003 h 2083506"/>
              <a:gd name="connsiteX45" fmla="*/ 9224095 w 12191999"/>
              <a:gd name="connsiteY45" fmla="*/ 1807355 h 2083506"/>
              <a:gd name="connsiteX46" fmla="*/ 9211603 w 12191999"/>
              <a:gd name="connsiteY46" fmla="*/ 1807675 h 2083506"/>
              <a:gd name="connsiteX47" fmla="*/ 9183719 w 12191999"/>
              <a:gd name="connsiteY47" fmla="*/ 1807781 h 2083506"/>
              <a:gd name="connsiteX48" fmla="*/ 9100221 w 12191999"/>
              <a:gd name="connsiteY48" fmla="*/ 1808989 h 2083506"/>
              <a:gd name="connsiteX49" fmla="*/ 9077439 w 12191999"/>
              <a:gd name="connsiteY49" fmla="*/ 1817333 h 2083506"/>
              <a:gd name="connsiteX50" fmla="*/ 9055889 w 12191999"/>
              <a:gd name="connsiteY50" fmla="*/ 1817464 h 2083506"/>
              <a:gd name="connsiteX51" fmla="*/ 8930912 w 12191999"/>
              <a:gd name="connsiteY51" fmla="*/ 1828648 h 2083506"/>
              <a:gd name="connsiteX52" fmla="*/ 8913729 w 12191999"/>
              <a:gd name="connsiteY52" fmla="*/ 1829483 h 2083506"/>
              <a:gd name="connsiteX53" fmla="*/ 8904423 w 12191999"/>
              <a:gd name="connsiteY53" fmla="*/ 1833234 h 2083506"/>
              <a:gd name="connsiteX54" fmla="*/ 8871099 w 12191999"/>
              <a:gd name="connsiteY54" fmla="*/ 1833979 h 2083506"/>
              <a:gd name="connsiteX55" fmla="*/ 8869557 w 12191999"/>
              <a:gd name="connsiteY55" fmla="*/ 1836113 h 2083506"/>
              <a:gd name="connsiteX56" fmla="*/ 8760021 w 12191999"/>
              <a:gd name="connsiteY56" fmla="*/ 1854442 h 2083506"/>
              <a:gd name="connsiteX57" fmla="*/ 8741254 w 12191999"/>
              <a:gd name="connsiteY57" fmla="*/ 1857469 h 2083506"/>
              <a:gd name="connsiteX58" fmla="*/ 8725039 w 12191999"/>
              <a:gd name="connsiteY58" fmla="*/ 1856552 h 2083506"/>
              <a:gd name="connsiteX59" fmla="*/ 8635265 w 12191999"/>
              <a:gd name="connsiteY59" fmla="*/ 1859168 h 2083506"/>
              <a:gd name="connsiteX60" fmla="*/ 8613911 w 12191999"/>
              <a:gd name="connsiteY60" fmla="*/ 1857561 h 2083506"/>
              <a:gd name="connsiteX61" fmla="*/ 8604931 w 12191999"/>
              <a:gd name="connsiteY61" fmla="*/ 1854170 h 2083506"/>
              <a:gd name="connsiteX62" fmla="*/ 8570171 w 12191999"/>
              <a:gd name="connsiteY62" fmla="*/ 1860579 h 2083506"/>
              <a:gd name="connsiteX63" fmla="*/ 8516537 w 12191999"/>
              <a:gd name="connsiteY63" fmla="*/ 1864971 h 2083506"/>
              <a:gd name="connsiteX64" fmla="*/ 8491046 w 12191999"/>
              <a:gd name="connsiteY64" fmla="*/ 1868141 h 2083506"/>
              <a:gd name="connsiteX65" fmla="*/ 8470478 w 12191999"/>
              <a:gd name="connsiteY65" fmla="*/ 1866216 h 2083506"/>
              <a:gd name="connsiteX66" fmla="*/ 8353433 w 12191999"/>
              <a:gd name="connsiteY66" fmla="*/ 1865729 h 2083506"/>
              <a:gd name="connsiteX67" fmla="*/ 8347675 w 12191999"/>
              <a:gd name="connsiteY67" fmla="*/ 1865075 h 2083506"/>
              <a:gd name="connsiteX68" fmla="*/ 8343939 w 12191999"/>
              <a:gd name="connsiteY68" fmla="*/ 1865677 h 2083506"/>
              <a:gd name="connsiteX69" fmla="*/ 8221566 w 12191999"/>
              <a:gd name="connsiteY69" fmla="*/ 1881148 h 2083506"/>
              <a:gd name="connsiteX70" fmla="*/ 8066095 w 12191999"/>
              <a:gd name="connsiteY70" fmla="*/ 1919902 h 2083506"/>
              <a:gd name="connsiteX71" fmla="*/ 8044849 w 12191999"/>
              <a:gd name="connsiteY71" fmla="*/ 1916308 h 2083506"/>
              <a:gd name="connsiteX72" fmla="*/ 8041142 w 12191999"/>
              <a:gd name="connsiteY72" fmla="*/ 1915506 h 2083506"/>
              <a:gd name="connsiteX73" fmla="*/ 8022159 w 12191999"/>
              <a:gd name="connsiteY73" fmla="*/ 1911521 h 2083506"/>
              <a:gd name="connsiteX74" fmla="*/ 7944932 w 12191999"/>
              <a:gd name="connsiteY74" fmla="*/ 1917265 h 2083506"/>
              <a:gd name="connsiteX75" fmla="*/ 7879011 w 12191999"/>
              <a:gd name="connsiteY75" fmla="*/ 1928570 h 2083506"/>
              <a:gd name="connsiteX76" fmla="*/ 7865529 w 12191999"/>
              <a:gd name="connsiteY76" fmla="*/ 1934399 h 2083506"/>
              <a:gd name="connsiteX77" fmla="*/ 7774801 w 12191999"/>
              <a:gd name="connsiteY77" fmla="*/ 1947969 h 2083506"/>
              <a:gd name="connsiteX78" fmla="*/ 7748398 w 12191999"/>
              <a:gd name="connsiteY78" fmla="*/ 1955982 h 2083506"/>
              <a:gd name="connsiteX79" fmla="*/ 7740684 w 12191999"/>
              <a:gd name="connsiteY79" fmla="*/ 1955717 h 2083506"/>
              <a:gd name="connsiteX80" fmla="*/ 7712976 w 12191999"/>
              <a:gd name="connsiteY80" fmla="*/ 1960442 h 2083506"/>
              <a:gd name="connsiteX81" fmla="*/ 7699956 w 12191999"/>
              <a:gd name="connsiteY81" fmla="*/ 1966104 h 2083506"/>
              <a:gd name="connsiteX82" fmla="*/ 7684158 w 12191999"/>
              <a:gd name="connsiteY82" fmla="*/ 1962927 h 2083506"/>
              <a:gd name="connsiteX83" fmla="*/ 7643109 w 12191999"/>
              <a:gd name="connsiteY83" fmla="*/ 1964400 h 2083506"/>
              <a:gd name="connsiteX84" fmla="*/ 7630180 w 12191999"/>
              <a:gd name="connsiteY84" fmla="*/ 1970266 h 2083506"/>
              <a:gd name="connsiteX85" fmla="*/ 7609131 w 12191999"/>
              <a:gd name="connsiteY85" fmla="*/ 1971774 h 2083506"/>
              <a:gd name="connsiteX86" fmla="*/ 7555555 w 12191999"/>
              <a:gd name="connsiteY86" fmla="*/ 1969491 h 2083506"/>
              <a:gd name="connsiteX87" fmla="*/ 7520919 w 12191999"/>
              <a:gd name="connsiteY87" fmla="*/ 1970177 h 2083506"/>
              <a:gd name="connsiteX88" fmla="*/ 7456258 w 12191999"/>
              <a:gd name="connsiteY88" fmla="*/ 1960468 h 2083506"/>
              <a:gd name="connsiteX89" fmla="*/ 7393047 w 12191999"/>
              <a:gd name="connsiteY89" fmla="*/ 1952408 h 2083506"/>
              <a:gd name="connsiteX90" fmla="*/ 7199912 w 12191999"/>
              <a:gd name="connsiteY90" fmla="*/ 1959913 h 2083506"/>
              <a:gd name="connsiteX91" fmla="*/ 7146774 w 12191999"/>
              <a:gd name="connsiteY91" fmla="*/ 1956641 h 2083506"/>
              <a:gd name="connsiteX92" fmla="*/ 7122244 w 12191999"/>
              <a:gd name="connsiteY92" fmla="*/ 1953891 h 2083506"/>
              <a:gd name="connsiteX93" fmla="*/ 7032241 w 12191999"/>
              <a:gd name="connsiteY93" fmla="*/ 1962723 h 2083506"/>
              <a:gd name="connsiteX94" fmla="*/ 6941492 w 12191999"/>
              <a:gd name="connsiteY94" fmla="*/ 1976868 h 2083506"/>
              <a:gd name="connsiteX95" fmla="*/ 6906514 w 12191999"/>
              <a:gd name="connsiteY95" fmla="*/ 1968589 h 2083506"/>
              <a:gd name="connsiteX96" fmla="*/ 6826395 w 12191999"/>
              <a:gd name="connsiteY96" fmla="*/ 1974141 h 2083506"/>
              <a:gd name="connsiteX97" fmla="*/ 6716431 w 12191999"/>
              <a:gd name="connsiteY97" fmla="*/ 2004297 h 2083506"/>
              <a:gd name="connsiteX98" fmla="*/ 6569607 w 12191999"/>
              <a:gd name="connsiteY98" fmla="*/ 2015496 h 2083506"/>
              <a:gd name="connsiteX99" fmla="*/ 6561430 w 12191999"/>
              <a:gd name="connsiteY99" fmla="*/ 2020996 h 2083506"/>
              <a:gd name="connsiteX100" fmla="*/ 6549371 w 12191999"/>
              <a:gd name="connsiteY100" fmla="*/ 2024747 h 2083506"/>
              <a:gd name="connsiteX101" fmla="*/ 6547040 w 12191999"/>
              <a:gd name="connsiteY101" fmla="*/ 2024474 h 2083506"/>
              <a:gd name="connsiteX102" fmla="*/ 6530482 w 12191999"/>
              <a:gd name="connsiteY102" fmla="*/ 2026659 h 2083506"/>
              <a:gd name="connsiteX103" fmla="*/ 6528565 w 12191999"/>
              <a:gd name="connsiteY103" fmla="*/ 2028600 h 2083506"/>
              <a:gd name="connsiteX104" fmla="*/ 6517741 w 12191999"/>
              <a:gd name="connsiteY104" fmla="*/ 2030558 h 2083506"/>
              <a:gd name="connsiteX105" fmla="*/ 6497855 w 12191999"/>
              <a:gd name="connsiteY105" fmla="*/ 2035650 h 2083506"/>
              <a:gd name="connsiteX106" fmla="*/ 6492785 w 12191999"/>
              <a:gd name="connsiteY106" fmla="*/ 2035444 h 2083506"/>
              <a:gd name="connsiteX107" fmla="*/ 6460692 w 12191999"/>
              <a:gd name="connsiteY107" fmla="*/ 2041321 h 2083506"/>
              <a:gd name="connsiteX108" fmla="*/ 6459609 w 12191999"/>
              <a:gd name="connsiteY108" fmla="*/ 2040851 h 2083506"/>
              <a:gd name="connsiteX109" fmla="*/ 6447765 w 12191999"/>
              <a:gd name="connsiteY109" fmla="*/ 2040102 h 2083506"/>
              <a:gd name="connsiteX110" fmla="*/ 6426590 w 12191999"/>
              <a:gd name="connsiteY110" fmla="*/ 2039928 h 2083506"/>
              <a:gd name="connsiteX111" fmla="*/ 6401693 w 12191999"/>
              <a:gd name="connsiteY111" fmla="*/ 2033537 h 2083506"/>
              <a:gd name="connsiteX112" fmla="*/ 6387141 w 12191999"/>
              <a:gd name="connsiteY112" fmla="*/ 2033161 h 2083506"/>
              <a:gd name="connsiteX113" fmla="*/ 6357846 w 12191999"/>
              <a:gd name="connsiteY113" fmla="*/ 2036782 h 2083506"/>
              <a:gd name="connsiteX114" fmla="*/ 6342914 w 12191999"/>
              <a:gd name="connsiteY114" fmla="*/ 2037585 h 2083506"/>
              <a:gd name="connsiteX115" fmla="*/ 6336300 w 12191999"/>
              <a:gd name="connsiteY115" fmla="*/ 2038781 h 2083506"/>
              <a:gd name="connsiteX116" fmla="*/ 6317178 w 12191999"/>
              <a:gd name="connsiteY116" fmla="*/ 2038968 h 2083506"/>
              <a:gd name="connsiteX117" fmla="*/ 6161427 w 12191999"/>
              <a:gd name="connsiteY117" fmla="*/ 2047338 h 2083506"/>
              <a:gd name="connsiteX118" fmla="*/ 6097339 w 12191999"/>
              <a:gd name="connsiteY118" fmla="*/ 2082438 h 2083506"/>
              <a:gd name="connsiteX119" fmla="*/ 6079059 w 12191999"/>
              <a:gd name="connsiteY119" fmla="*/ 2081299 h 2083506"/>
              <a:gd name="connsiteX120" fmla="*/ 5998439 w 12191999"/>
              <a:gd name="connsiteY120" fmla="*/ 2070958 h 2083506"/>
              <a:gd name="connsiteX121" fmla="*/ 5904290 w 12191999"/>
              <a:gd name="connsiteY121" fmla="*/ 2070255 h 2083506"/>
              <a:gd name="connsiteX122" fmla="*/ 5814867 w 12191999"/>
              <a:gd name="connsiteY122" fmla="*/ 2079032 h 2083506"/>
              <a:gd name="connsiteX123" fmla="*/ 5725743 w 12191999"/>
              <a:gd name="connsiteY123" fmla="*/ 2070558 h 2083506"/>
              <a:gd name="connsiteX124" fmla="*/ 5650546 w 12191999"/>
              <a:gd name="connsiteY124" fmla="*/ 2052412 h 2083506"/>
              <a:gd name="connsiteX125" fmla="*/ 5581284 w 12191999"/>
              <a:gd name="connsiteY125" fmla="*/ 2023175 h 2083506"/>
              <a:gd name="connsiteX126" fmla="*/ 5572593 w 12191999"/>
              <a:gd name="connsiteY126" fmla="*/ 2018391 h 2083506"/>
              <a:gd name="connsiteX127" fmla="*/ 5548580 w 12191999"/>
              <a:gd name="connsiteY127" fmla="*/ 2016951 h 2083506"/>
              <a:gd name="connsiteX128" fmla="*/ 5471173 w 12191999"/>
              <a:gd name="connsiteY128" fmla="*/ 2018786 h 2083506"/>
              <a:gd name="connsiteX129" fmla="*/ 5340320 w 12191999"/>
              <a:gd name="connsiteY129" fmla="*/ 2037611 h 2083506"/>
              <a:gd name="connsiteX130" fmla="*/ 5254376 w 12191999"/>
              <a:gd name="connsiteY130" fmla="*/ 2042928 h 2083506"/>
              <a:gd name="connsiteX131" fmla="*/ 5258035 w 12191999"/>
              <a:gd name="connsiteY131" fmla="*/ 2035649 h 2083506"/>
              <a:gd name="connsiteX132" fmla="*/ 5230622 w 12191999"/>
              <a:gd name="connsiteY132" fmla="*/ 2024576 h 2083506"/>
              <a:gd name="connsiteX133" fmla="*/ 5026203 w 12191999"/>
              <a:gd name="connsiteY133" fmla="*/ 2030162 h 2083506"/>
              <a:gd name="connsiteX134" fmla="*/ 4973988 w 12191999"/>
              <a:gd name="connsiteY134" fmla="*/ 2026668 h 2083506"/>
              <a:gd name="connsiteX135" fmla="*/ 4928030 w 12191999"/>
              <a:gd name="connsiteY135" fmla="*/ 2033642 h 2083506"/>
              <a:gd name="connsiteX136" fmla="*/ 4908970 w 12191999"/>
              <a:gd name="connsiteY136" fmla="*/ 2030033 h 2083506"/>
              <a:gd name="connsiteX137" fmla="*/ 4905679 w 12191999"/>
              <a:gd name="connsiteY137" fmla="*/ 2029300 h 2083506"/>
              <a:gd name="connsiteX138" fmla="*/ 4892525 w 12191999"/>
              <a:gd name="connsiteY138" fmla="*/ 2028768 h 2083506"/>
              <a:gd name="connsiteX139" fmla="*/ 4888818 w 12191999"/>
              <a:gd name="connsiteY139" fmla="*/ 2025619 h 2083506"/>
              <a:gd name="connsiteX140" fmla="*/ 4869018 w 12191999"/>
              <a:gd name="connsiteY140" fmla="*/ 2022668 h 2083506"/>
              <a:gd name="connsiteX141" fmla="*/ 4844804 w 12191999"/>
              <a:gd name="connsiteY141" fmla="*/ 2022527 h 2083506"/>
              <a:gd name="connsiteX142" fmla="*/ 4758778 w 12191999"/>
              <a:gd name="connsiteY142" fmla="*/ 2021694 h 2083506"/>
              <a:gd name="connsiteX143" fmla="*/ 4744748 w 12191999"/>
              <a:gd name="connsiteY143" fmla="*/ 2023396 h 2083506"/>
              <a:gd name="connsiteX144" fmla="*/ 4698956 w 12191999"/>
              <a:gd name="connsiteY144" fmla="*/ 2020558 h 2083506"/>
              <a:gd name="connsiteX145" fmla="*/ 4658147 w 12191999"/>
              <a:gd name="connsiteY145" fmla="*/ 2019920 h 2083506"/>
              <a:gd name="connsiteX146" fmla="*/ 4631706 w 12191999"/>
              <a:gd name="connsiteY146" fmla="*/ 2021274 h 2083506"/>
              <a:gd name="connsiteX147" fmla="*/ 4624776 w 12191999"/>
              <a:gd name="connsiteY147" fmla="*/ 2020152 h 2083506"/>
              <a:gd name="connsiteX148" fmla="*/ 4598150 w 12191999"/>
              <a:gd name="connsiteY148" fmla="*/ 2019429 h 2083506"/>
              <a:gd name="connsiteX149" fmla="*/ 4584588 w 12191999"/>
              <a:gd name="connsiteY149" fmla="*/ 2021092 h 2083506"/>
              <a:gd name="connsiteX150" fmla="*/ 4571203 w 12191999"/>
              <a:gd name="connsiteY150" fmla="*/ 2017263 h 2083506"/>
              <a:gd name="connsiteX151" fmla="*/ 4567930 w 12191999"/>
              <a:gd name="connsiteY151" fmla="*/ 2014458 h 2083506"/>
              <a:gd name="connsiteX152" fmla="*/ 4548984 w 12191999"/>
              <a:gd name="connsiteY152" fmla="*/ 2015717 h 2083506"/>
              <a:gd name="connsiteX153" fmla="*/ 4533451 w 12191999"/>
              <a:gd name="connsiteY153" fmla="*/ 2012976 h 2083506"/>
              <a:gd name="connsiteX154" fmla="*/ 4519910 w 12191999"/>
              <a:gd name="connsiteY154" fmla="*/ 2014768 h 2083506"/>
              <a:gd name="connsiteX155" fmla="*/ 4514290 w 12191999"/>
              <a:gd name="connsiteY155" fmla="*/ 2014364 h 2083506"/>
              <a:gd name="connsiteX156" fmla="*/ 4500320 w 12191999"/>
              <a:gd name="connsiteY156" fmla="*/ 2013007 h 2083506"/>
              <a:gd name="connsiteX157" fmla="*/ 4476219 w 12191999"/>
              <a:gd name="connsiteY157" fmla="*/ 2009993 h 2083506"/>
              <a:gd name="connsiteX158" fmla="*/ 4468701 w 12191999"/>
              <a:gd name="connsiteY158" fmla="*/ 2009574 h 2083506"/>
              <a:gd name="connsiteX159" fmla="*/ 4452333 w 12191999"/>
              <a:gd name="connsiteY159" fmla="*/ 2004964 h 2083506"/>
              <a:gd name="connsiteX160" fmla="*/ 4420644 w 12191999"/>
              <a:gd name="connsiteY160" fmla="*/ 2001021 h 2083506"/>
              <a:gd name="connsiteX161" fmla="*/ 4364856 w 12191999"/>
              <a:gd name="connsiteY161" fmla="*/ 1987267 h 2083506"/>
              <a:gd name="connsiteX162" fmla="*/ 4332062 w 12191999"/>
              <a:gd name="connsiteY162" fmla="*/ 1980703 h 2083506"/>
              <a:gd name="connsiteX163" fmla="*/ 4309876 w 12191999"/>
              <a:gd name="connsiteY163" fmla="*/ 1974653 h 2083506"/>
              <a:gd name="connsiteX164" fmla="*/ 4244391 w 12191999"/>
              <a:gd name="connsiteY164" fmla="*/ 1966109 h 2083506"/>
              <a:gd name="connsiteX165" fmla="*/ 4132071 w 12191999"/>
              <a:gd name="connsiteY165" fmla="*/ 1954813 h 2083506"/>
              <a:gd name="connsiteX166" fmla="*/ 4109069 w 12191999"/>
              <a:gd name="connsiteY166" fmla="*/ 1951778 h 2083506"/>
              <a:gd name="connsiteX167" fmla="*/ 4092908 w 12191999"/>
              <a:gd name="connsiteY167" fmla="*/ 1946662 h 2083506"/>
              <a:gd name="connsiteX168" fmla="*/ 4092306 w 12191999"/>
              <a:gd name="connsiteY168" fmla="*/ 1943291 h 2083506"/>
              <a:gd name="connsiteX169" fmla="*/ 4080234 w 12191999"/>
              <a:gd name="connsiteY169" fmla="*/ 1941219 h 2083506"/>
              <a:gd name="connsiteX170" fmla="*/ 4077778 w 12191999"/>
              <a:gd name="connsiteY170" fmla="*/ 1940145 h 2083506"/>
              <a:gd name="connsiteX171" fmla="*/ 4062936 w 12191999"/>
              <a:gd name="connsiteY171" fmla="*/ 1934506 h 2083506"/>
              <a:gd name="connsiteX172" fmla="*/ 4012506 w 12191999"/>
              <a:gd name="connsiteY172" fmla="*/ 1935475 h 2083506"/>
              <a:gd name="connsiteX173" fmla="*/ 3965880 w 12191999"/>
              <a:gd name="connsiteY173" fmla="*/ 1925968 h 2083506"/>
              <a:gd name="connsiteX174" fmla="*/ 3765338 w 12191999"/>
              <a:gd name="connsiteY174" fmla="*/ 1906649 h 2083506"/>
              <a:gd name="connsiteX175" fmla="*/ 3749493 w 12191999"/>
              <a:gd name="connsiteY175" fmla="*/ 1893071 h 2083506"/>
              <a:gd name="connsiteX176" fmla="*/ 3672704 w 12191999"/>
              <a:gd name="connsiteY176" fmla="*/ 1881383 h 2083506"/>
              <a:gd name="connsiteX177" fmla="*/ 3530082 w 12191999"/>
              <a:gd name="connsiteY177" fmla="*/ 1883187 h 2083506"/>
              <a:gd name="connsiteX178" fmla="*/ 3387664 w 12191999"/>
              <a:gd name="connsiteY178" fmla="*/ 1862579 h 2083506"/>
              <a:gd name="connsiteX179" fmla="*/ 3371681 w 12191999"/>
              <a:gd name="connsiteY179" fmla="*/ 1865293 h 2083506"/>
              <a:gd name="connsiteX180" fmla="*/ 3355305 w 12191999"/>
              <a:gd name="connsiteY180" fmla="*/ 1865842 h 2083506"/>
              <a:gd name="connsiteX181" fmla="*/ 3353790 w 12191999"/>
              <a:gd name="connsiteY181" fmla="*/ 1865158 h 2083506"/>
              <a:gd name="connsiteX182" fmla="*/ 3336210 w 12191999"/>
              <a:gd name="connsiteY182" fmla="*/ 1863564 h 2083506"/>
              <a:gd name="connsiteX183" fmla="*/ 3331381 w 12191999"/>
              <a:gd name="connsiteY183" fmla="*/ 1864716 h 2083506"/>
              <a:gd name="connsiteX184" fmla="*/ 3319012 w 12191999"/>
              <a:gd name="connsiteY184" fmla="*/ 1864093 h 2083506"/>
              <a:gd name="connsiteX185" fmla="*/ 3293818 w 12191999"/>
              <a:gd name="connsiteY185" fmla="*/ 1864135 h 2083506"/>
              <a:gd name="connsiteX186" fmla="*/ 3289881 w 12191999"/>
              <a:gd name="connsiteY186" fmla="*/ 1862954 h 2083506"/>
              <a:gd name="connsiteX187" fmla="*/ 3253090 w 12191999"/>
              <a:gd name="connsiteY187" fmla="*/ 1861164 h 2083506"/>
              <a:gd name="connsiteX188" fmla="*/ 3252949 w 12191999"/>
              <a:gd name="connsiteY188" fmla="*/ 1860574 h 2083506"/>
              <a:gd name="connsiteX189" fmla="*/ 3244187 w 12191999"/>
              <a:gd name="connsiteY189" fmla="*/ 1857604 h 2083506"/>
              <a:gd name="connsiteX190" fmla="*/ 3246570 w 12191999"/>
              <a:gd name="connsiteY190" fmla="*/ 1852946 h 2083506"/>
              <a:gd name="connsiteX191" fmla="*/ 3237810 w 12191999"/>
              <a:gd name="connsiteY191" fmla="*/ 1853064 h 2083506"/>
              <a:gd name="connsiteX192" fmla="*/ 3230822 w 12191999"/>
              <a:gd name="connsiteY192" fmla="*/ 1855474 h 2083506"/>
              <a:gd name="connsiteX193" fmla="*/ 3136549 w 12191999"/>
              <a:gd name="connsiteY193" fmla="*/ 1874037 h 2083506"/>
              <a:gd name="connsiteX194" fmla="*/ 2845754 w 12191999"/>
              <a:gd name="connsiteY194" fmla="*/ 1910932 h 2083506"/>
              <a:gd name="connsiteX195" fmla="*/ 2786878 w 12191999"/>
              <a:gd name="connsiteY195" fmla="*/ 1917162 h 2083506"/>
              <a:gd name="connsiteX196" fmla="*/ 2725298 w 12191999"/>
              <a:gd name="connsiteY196" fmla="*/ 1912340 h 2083506"/>
              <a:gd name="connsiteX197" fmla="*/ 2697754 w 12191999"/>
              <a:gd name="connsiteY197" fmla="*/ 1914863 h 2083506"/>
              <a:gd name="connsiteX198" fmla="*/ 2568063 w 12191999"/>
              <a:gd name="connsiteY198" fmla="*/ 1936283 h 2083506"/>
              <a:gd name="connsiteX199" fmla="*/ 2489784 w 12191999"/>
              <a:gd name="connsiteY199" fmla="*/ 1943720 h 2083506"/>
              <a:gd name="connsiteX200" fmla="*/ 2458978 w 12191999"/>
              <a:gd name="connsiteY200" fmla="*/ 1938095 h 2083506"/>
              <a:gd name="connsiteX201" fmla="*/ 2318712 w 12191999"/>
              <a:gd name="connsiteY201" fmla="*/ 1934474 h 2083506"/>
              <a:gd name="connsiteX202" fmla="*/ 2268709 w 12191999"/>
              <a:gd name="connsiteY202" fmla="*/ 1940521 h 2083506"/>
              <a:gd name="connsiteX203" fmla="*/ 2264080 w 12191999"/>
              <a:gd name="connsiteY203" fmla="*/ 1941232 h 2083506"/>
              <a:gd name="connsiteX204" fmla="*/ 2254684 w 12191999"/>
              <a:gd name="connsiteY204" fmla="*/ 1943524 h 2083506"/>
              <a:gd name="connsiteX205" fmla="*/ 2252523 w 12191999"/>
              <a:gd name="connsiteY205" fmla="*/ 1943004 h 2083506"/>
              <a:gd name="connsiteX206" fmla="*/ 2173350 w 12191999"/>
              <a:gd name="connsiteY206" fmla="*/ 1929202 h 2083506"/>
              <a:gd name="connsiteX207" fmla="*/ 2155266 w 12191999"/>
              <a:gd name="connsiteY207" fmla="*/ 1920267 h 2083506"/>
              <a:gd name="connsiteX208" fmla="*/ 2091013 w 12191999"/>
              <a:gd name="connsiteY208" fmla="*/ 1914631 h 2083506"/>
              <a:gd name="connsiteX209" fmla="*/ 2030712 w 12191999"/>
              <a:gd name="connsiteY209" fmla="*/ 1897690 h 2083506"/>
              <a:gd name="connsiteX210" fmla="*/ 1908838 w 12191999"/>
              <a:gd name="connsiteY210" fmla="*/ 1892222 h 2083506"/>
              <a:gd name="connsiteX211" fmla="*/ 1877796 w 12191999"/>
              <a:gd name="connsiteY211" fmla="*/ 1883887 h 2083506"/>
              <a:gd name="connsiteX212" fmla="*/ 1875824 w 12191999"/>
              <a:gd name="connsiteY212" fmla="*/ 1879265 h 2083506"/>
              <a:gd name="connsiteX213" fmla="*/ 1823048 w 12191999"/>
              <a:gd name="connsiteY213" fmla="*/ 1881064 h 2083506"/>
              <a:gd name="connsiteX214" fmla="*/ 1765736 w 12191999"/>
              <a:gd name="connsiteY214" fmla="*/ 1856578 h 2083506"/>
              <a:gd name="connsiteX215" fmla="*/ 1725669 w 12191999"/>
              <a:gd name="connsiteY215" fmla="*/ 1833744 h 2083506"/>
              <a:gd name="connsiteX216" fmla="*/ 1725216 w 12191999"/>
              <a:gd name="connsiteY216" fmla="*/ 1829447 h 2083506"/>
              <a:gd name="connsiteX217" fmla="*/ 1721485 w 12191999"/>
              <a:gd name="connsiteY217" fmla="*/ 1828960 h 2083506"/>
              <a:gd name="connsiteX218" fmla="*/ 1717786 w 12191999"/>
              <a:gd name="connsiteY218" fmla="*/ 1832224 h 2083506"/>
              <a:gd name="connsiteX219" fmla="*/ 1689907 w 12191999"/>
              <a:gd name="connsiteY219" fmla="*/ 1825425 h 2083506"/>
              <a:gd name="connsiteX220" fmla="*/ 1688093 w 12191999"/>
              <a:gd name="connsiteY220" fmla="*/ 1817391 h 2083506"/>
              <a:gd name="connsiteX221" fmla="*/ 1496789 w 12191999"/>
              <a:gd name="connsiteY221" fmla="*/ 1805297 h 2083506"/>
              <a:gd name="connsiteX222" fmla="*/ 1392839 w 12191999"/>
              <a:gd name="connsiteY222" fmla="*/ 1758649 h 2083506"/>
              <a:gd name="connsiteX223" fmla="*/ 1360872 w 12191999"/>
              <a:gd name="connsiteY223" fmla="*/ 1752441 h 2083506"/>
              <a:gd name="connsiteX224" fmla="*/ 1313885 w 12191999"/>
              <a:gd name="connsiteY224" fmla="*/ 1731785 h 2083506"/>
              <a:gd name="connsiteX225" fmla="*/ 1247665 w 12191999"/>
              <a:gd name="connsiteY225" fmla="*/ 1727765 h 2083506"/>
              <a:gd name="connsiteX226" fmla="*/ 1196850 w 12191999"/>
              <a:gd name="connsiteY226" fmla="*/ 1729622 h 2083506"/>
              <a:gd name="connsiteX227" fmla="*/ 1168728 w 12191999"/>
              <a:gd name="connsiteY227" fmla="*/ 1728550 h 2083506"/>
              <a:gd name="connsiteX228" fmla="*/ 1096918 w 12191999"/>
              <a:gd name="connsiteY228" fmla="*/ 1721485 h 2083506"/>
              <a:gd name="connsiteX229" fmla="*/ 1094082 w 12191999"/>
              <a:gd name="connsiteY229" fmla="*/ 1720113 h 2083506"/>
              <a:gd name="connsiteX230" fmla="*/ 1040782 w 12191999"/>
              <a:gd name="connsiteY230" fmla="*/ 1721762 h 2083506"/>
              <a:gd name="connsiteX231" fmla="*/ 955980 w 12191999"/>
              <a:gd name="connsiteY231" fmla="*/ 1719289 h 2083506"/>
              <a:gd name="connsiteX232" fmla="*/ 926108 w 12191999"/>
              <a:gd name="connsiteY232" fmla="*/ 1715917 h 2083506"/>
              <a:gd name="connsiteX233" fmla="*/ 876049 w 12191999"/>
              <a:gd name="connsiteY233" fmla="*/ 1710422 h 2083506"/>
              <a:gd name="connsiteX234" fmla="*/ 839194 w 12191999"/>
              <a:gd name="connsiteY234" fmla="*/ 1700176 h 2083506"/>
              <a:gd name="connsiteX235" fmla="*/ 797112 w 12191999"/>
              <a:gd name="connsiteY235" fmla="*/ 1698014 h 2083506"/>
              <a:gd name="connsiteX236" fmla="*/ 786610 w 12191999"/>
              <a:gd name="connsiteY236" fmla="*/ 1705455 h 2083506"/>
              <a:gd name="connsiteX237" fmla="*/ 741833 w 12191999"/>
              <a:gd name="connsiteY237" fmla="*/ 1700566 h 2083506"/>
              <a:gd name="connsiteX238" fmla="*/ 673985 w 12191999"/>
              <a:gd name="connsiteY238" fmla="*/ 1692278 h 2083506"/>
              <a:gd name="connsiteX239" fmla="*/ 634665 w 12191999"/>
              <a:gd name="connsiteY239" fmla="*/ 1689550 h 2083506"/>
              <a:gd name="connsiteX240" fmla="*/ 527471 w 12191999"/>
              <a:gd name="connsiteY240" fmla="*/ 1679869 h 2083506"/>
              <a:gd name="connsiteX241" fmla="*/ 420260 w 12191999"/>
              <a:gd name="connsiteY241" fmla="*/ 1668475 h 2083506"/>
              <a:gd name="connsiteX242" fmla="*/ 357630 w 12191999"/>
              <a:gd name="connsiteY242" fmla="*/ 1652142 h 2083506"/>
              <a:gd name="connsiteX243" fmla="*/ 269407 w 12191999"/>
              <a:gd name="connsiteY243" fmla="*/ 1643812 h 2083506"/>
              <a:gd name="connsiteX244" fmla="*/ 254769 w 12191999"/>
              <a:gd name="connsiteY244" fmla="*/ 1641013 h 2083506"/>
              <a:gd name="connsiteX245" fmla="*/ 150763 w 12191999"/>
              <a:gd name="connsiteY245" fmla="*/ 1628143 h 2083506"/>
              <a:gd name="connsiteX246" fmla="*/ 29133 w 12191999"/>
              <a:gd name="connsiteY246" fmla="*/ 1626172 h 2083506"/>
              <a:gd name="connsiteX247" fmla="*/ 0 w 12191999"/>
              <a:gd name="connsiteY247" fmla="*/ 1619589 h 208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Lst>
            <a:rect l="l" t="t" r="r" b="b"/>
            <a:pathLst>
              <a:path w="12191999" h="2083506">
                <a:moveTo>
                  <a:pt x="0" y="0"/>
                </a:moveTo>
                <a:lnTo>
                  <a:pt x="9429748" y="0"/>
                </a:lnTo>
                <a:lnTo>
                  <a:pt x="9429748" y="1"/>
                </a:lnTo>
                <a:lnTo>
                  <a:pt x="12191999" y="1"/>
                </a:lnTo>
                <a:lnTo>
                  <a:pt x="12191999" y="1164372"/>
                </a:lnTo>
                <a:lnTo>
                  <a:pt x="12147852" y="1163783"/>
                </a:lnTo>
                <a:cubicBezTo>
                  <a:pt x="12063101" y="1189107"/>
                  <a:pt x="12045020" y="1156925"/>
                  <a:pt x="11993604" y="1153496"/>
                </a:cubicBezTo>
                <a:cubicBezTo>
                  <a:pt x="11954216" y="1165241"/>
                  <a:pt x="11911195" y="1167350"/>
                  <a:pt x="11865319" y="1176624"/>
                </a:cubicBezTo>
                <a:cubicBezTo>
                  <a:pt x="11822513" y="1184682"/>
                  <a:pt x="11766915" y="1201558"/>
                  <a:pt x="11718353" y="1209136"/>
                </a:cubicBezTo>
                <a:cubicBezTo>
                  <a:pt x="11675379" y="1217463"/>
                  <a:pt x="11638007" y="1216639"/>
                  <a:pt x="11609067" y="1218512"/>
                </a:cubicBezTo>
                <a:cubicBezTo>
                  <a:pt x="11597582" y="1221322"/>
                  <a:pt x="11554280" y="1243577"/>
                  <a:pt x="11545958" y="1240430"/>
                </a:cubicBezTo>
                <a:lnTo>
                  <a:pt x="11445770" y="1225780"/>
                </a:lnTo>
                <a:cubicBezTo>
                  <a:pt x="11425543" y="1230782"/>
                  <a:pt x="11413740" y="1222096"/>
                  <a:pt x="11398842" y="1227250"/>
                </a:cubicBezTo>
                <a:cubicBezTo>
                  <a:pt x="11367060" y="1233093"/>
                  <a:pt x="11269285" y="1263712"/>
                  <a:pt x="11240093" y="1266797"/>
                </a:cubicBezTo>
                <a:cubicBezTo>
                  <a:pt x="11197297" y="1273685"/>
                  <a:pt x="11181311" y="1272682"/>
                  <a:pt x="11141364" y="1288059"/>
                </a:cubicBezTo>
                <a:cubicBezTo>
                  <a:pt x="11099891" y="1305386"/>
                  <a:pt x="11051533" y="1319157"/>
                  <a:pt x="11015396" y="1353104"/>
                </a:cubicBezTo>
                <a:cubicBezTo>
                  <a:pt x="11009424" y="1362217"/>
                  <a:pt x="10992328" y="1361966"/>
                  <a:pt x="10973905" y="1365109"/>
                </a:cubicBezTo>
                <a:cubicBezTo>
                  <a:pt x="10955482" y="1368254"/>
                  <a:pt x="10907369" y="1372817"/>
                  <a:pt x="10904858" y="1371966"/>
                </a:cubicBezTo>
                <a:cubicBezTo>
                  <a:pt x="10880521" y="1379494"/>
                  <a:pt x="10873670" y="1399734"/>
                  <a:pt x="10827883" y="1410270"/>
                </a:cubicBezTo>
                <a:cubicBezTo>
                  <a:pt x="10790248" y="1415655"/>
                  <a:pt x="10724899" y="1420726"/>
                  <a:pt x="10690996" y="1426394"/>
                </a:cubicBezTo>
                <a:cubicBezTo>
                  <a:pt x="10676463" y="1423331"/>
                  <a:pt x="10634514" y="1436908"/>
                  <a:pt x="10624461" y="1444283"/>
                </a:cubicBezTo>
                <a:cubicBezTo>
                  <a:pt x="10601952" y="1468442"/>
                  <a:pt x="10536224" y="1460228"/>
                  <a:pt x="10517208" y="1478947"/>
                </a:cubicBezTo>
                <a:cubicBezTo>
                  <a:pt x="10509508" y="1482271"/>
                  <a:pt x="10505833" y="1468818"/>
                  <a:pt x="10497937" y="1469831"/>
                </a:cubicBezTo>
                <a:lnTo>
                  <a:pt x="10471201" y="1486037"/>
                </a:lnTo>
                <a:lnTo>
                  <a:pt x="10448263" y="1478223"/>
                </a:lnTo>
                <a:lnTo>
                  <a:pt x="10388089" y="1507175"/>
                </a:lnTo>
                <a:cubicBezTo>
                  <a:pt x="10350285" y="1513081"/>
                  <a:pt x="10383281" y="1526586"/>
                  <a:pt x="10333720" y="1515848"/>
                </a:cubicBezTo>
                <a:cubicBezTo>
                  <a:pt x="10286428" y="1526223"/>
                  <a:pt x="10174884" y="1550019"/>
                  <a:pt x="10104338" y="1569424"/>
                </a:cubicBezTo>
                <a:cubicBezTo>
                  <a:pt x="10066963" y="1581564"/>
                  <a:pt x="9967395" y="1605712"/>
                  <a:pt x="9910445" y="1632275"/>
                </a:cubicBezTo>
                <a:cubicBezTo>
                  <a:pt x="9856131" y="1644130"/>
                  <a:pt x="9831118" y="1689967"/>
                  <a:pt x="9770872" y="1688088"/>
                </a:cubicBezTo>
                <a:cubicBezTo>
                  <a:pt x="9769882" y="1691843"/>
                  <a:pt x="9737016" y="1697044"/>
                  <a:pt x="9733849" y="1700034"/>
                </a:cubicBezTo>
                <a:lnTo>
                  <a:pt x="9703714" y="1730093"/>
                </a:lnTo>
                <a:lnTo>
                  <a:pt x="9698351" y="1730377"/>
                </a:lnTo>
                <a:lnTo>
                  <a:pt x="9632895" y="1736363"/>
                </a:lnTo>
                <a:lnTo>
                  <a:pt x="9569107" y="1741010"/>
                </a:lnTo>
                <a:cubicBezTo>
                  <a:pt x="9558961" y="1745882"/>
                  <a:pt x="9548028" y="1750646"/>
                  <a:pt x="9536451" y="1755120"/>
                </a:cubicBezTo>
                <a:lnTo>
                  <a:pt x="9529385" y="1757515"/>
                </a:lnTo>
                <a:lnTo>
                  <a:pt x="9498527" y="1753117"/>
                </a:lnTo>
                <a:lnTo>
                  <a:pt x="9436642" y="1755478"/>
                </a:lnTo>
                <a:lnTo>
                  <a:pt x="9429748" y="1756317"/>
                </a:lnTo>
                <a:lnTo>
                  <a:pt x="9429748" y="1768745"/>
                </a:lnTo>
                <a:lnTo>
                  <a:pt x="9425802" y="1769273"/>
                </a:lnTo>
                <a:cubicBezTo>
                  <a:pt x="9390751" y="1773262"/>
                  <a:pt x="9371406" y="1773457"/>
                  <a:pt x="9349763" y="1776107"/>
                </a:cubicBezTo>
                <a:cubicBezTo>
                  <a:pt x="9314721" y="1782260"/>
                  <a:pt x="9277650" y="1796217"/>
                  <a:pt x="9256503" y="1800699"/>
                </a:cubicBezTo>
                <a:lnTo>
                  <a:pt x="9222873" y="1803003"/>
                </a:lnTo>
                <a:lnTo>
                  <a:pt x="9224095" y="1807355"/>
                </a:lnTo>
                <a:lnTo>
                  <a:pt x="9211603" y="1807675"/>
                </a:lnTo>
                <a:lnTo>
                  <a:pt x="9183719" y="1807781"/>
                </a:lnTo>
                <a:cubicBezTo>
                  <a:pt x="9166319" y="1808439"/>
                  <a:pt x="9117935" y="1807396"/>
                  <a:pt x="9100221" y="1808989"/>
                </a:cubicBezTo>
                <a:cubicBezTo>
                  <a:pt x="9095111" y="1813630"/>
                  <a:pt x="9087224" y="1816160"/>
                  <a:pt x="9077439" y="1817333"/>
                </a:cubicBezTo>
                <a:lnTo>
                  <a:pt x="9055889" y="1817464"/>
                </a:lnTo>
                <a:lnTo>
                  <a:pt x="8930912" y="1828648"/>
                </a:lnTo>
                <a:lnTo>
                  <a:pt x="8913729" y="1829483"/>
                </a:lnTo>
                <a:lnTo>
                  <a:pt x="8904423" y="1833234"/>
                </a:lnTo>
                <a:cubicBezTo>
                  <a:pt x="8897319" y="1833982"/>
                  <a:pt x="8876911" y="1833498"/>
                  <a:pt x="8871099" y="1833979"/>
                </a:cubicBezTo>
                <a:lnTo>
                  <a:pt x="8869557" y="1836113"/>
                </a:lnTo>
                <a:cubicBezTo>
                  <a:pt x="8851043" y="1839524"/>
                  <a:pt x="8781405" y="1850882"/>
                  <a:pt x="8760021" y="1854442"/>
                </a:cubicBezTo>
                <a:cubicBezTo>
                  <a:pt x="8755749" y="1851161"/>
                  <a:pt x="8746183" y="1856343"/>
                  <a:pt x="8741254" y="1857469"/>
                </a:cubicBezTo>
                <a:cubicBezTo>
                  <a:pt x="8740491" y="1855259"/>
                  <a:pt x="8728559" y="1854585"/>
                  <a:pt x="8725039" y="1856552"/>
                </a:cubicBezTo>
                <a:cubicBezTo>
                  <a:pt x="8641157" y="1867333"/>
                  <a:pt x="8683145" y="1845054"/>
                  <a:pt x="8635265" y="1859168"/>
                </a:cubicBezTo>
                <a:cubicBezTo>
                  <a:pt x="8626795" y="1860103"/>
                  <a:pt x="8619931" y="1859212"/>
                  <a:pt x="8613911" y="1857561"/>
                </a:cubicBezTo>
                <a:lnTo>
                  <a:pt x="8604931" y="1854170"/>
                </a:lnTo>
                <a:lnTo>
                  <a:pt x="8570171" y="1860579"/>
                </a:lnTo>
                <a:cubicBezTo>
                  <a:pt x="8553049" y="1862813"/>
                  <a:pt x="8535028" y="1864294"/>
                  <a:pt x="8516537" y="1864971"/>
                </a:cubicBezTo>
                <a:cubicBezTo>
                  <a:pt x="8512388" y="1860455"/>
                  <a:pt x="8497874" y="1866870"/>
                  <a:pt x="8491046" y="1868141"/>
                </a:cubicBezTo>
                <a:cubicBezTo>
                  <a:pt x="8490975" y="1865191"/>
                  <a:pt x="8475847" y="1863778"/>
                  <a:pt x="8470478" y="1866216"/>
                </a:cubicBezTo>
                <a:cubicBezTo>
                  <a:pt x="8357654" y="1876758"/>
                  <a:pt x="8421139" y="1849210"/>
                  <a:pt x="8353433" y="1865729"/>
                </a:cubicBezTo>
                <a:lnTo>
                  <a:pt x="8347675" y="1865075"/>
                </a:lnTo>
                <a:lnTo>
                  <a:pt x="8343939" y="1865677"/>
                </a:lnTo>
                <a:cubicBezTo>
                  <a:pt x="8309852" y="1870841"/>
                  <a:pt x="8272587" y="1875809"/>
                  <a:pt x="8221566" y="1881148"/>
                </a:cubicBezTo>
                <a:cubicBezTo>
                  <a:pt x="8158043" y="1892960"/>
                  <a:pt x="8095547" y="1914042"/>
                  <a:pt x="8066095" y="1919902"/>
                </a:cubicBezTo>
                <a:cubicBezTo>
                  <a:pt x="8058949" y="1919234"/>
                  <a:pt x="8051921" y="1917862"/>
                  <a:pt x="8044849" y="1916308"/>
                </a:cubicBezTo>
                <a:lnTo>
                  <a:pt x="8041142" y="1915506"/>
                </a:lnTo>
                <a:lnTo>
                  <a:pt x="8022159" y="1911521"/>
                </a:lnTo>
                <a:lnTo>
                  <a:pt x="7944932" y="1917265"/>
                </a:lnTo>
                <a:lnTo>
                  <a:pt x="7879011" y="1928570"/>
                </a:lnTo>
                <a:lnTo>
                  <a:pt x="7865529" y="1934399"/>
                </a:lnTo>
                <a:lnTo>
                  <a:pt x="7774801" y="1947969"/>
                </a:lnTo>
                <a:lnTo>
                  <a:pt x="7748398" y="1955982"/>
                </a:lnTo>
                <a:lnTo>
                  <a:pt x="7740684" y="1955717"/>
                </a:lnTo>
                <a:cubicBezTo>
                  <a:pt x="7728362" y="1958584"/>
                  <a:pt x="7714099" y="1968442"/>
                  <a:pt x="7712976" y="1960442"/>
                </a:cubicBezTo>
                <a:lnTo>
                  <a:pt x="7699956" y="1966104"/>
                </a:lnTo>
                <a:lnTo>
                  <a:pt x="7684158" y="1962927"/>
                </a:lnTo>
                <a:cubicBezTo>
                  <a:pt x="7674684" y="1962643"/>
                  <a:pt x="7652105" y="1963177"/>
                  <a:pt x="7643109" y="1964400"/>
                </a:cubicBezTo>
                <a:lnTo>
                  <a:pt x="7630180" y="1970266"/>
                </a:lnTo>
                <a:lnTo>
                  <a:pt x="7609131" y="1971774"/>
                </a:lnTo>
                <a:cubicBezTo>
                  <a:pt x="7596694" y="1971644"/>
                  <a:pt x="7570258" y="1969757"/>
                  <a:pt x="7555555" y="1969491"/>
                </a:cubicBezTo>
                <a:cubicBezTo>
                  <a:pt x="7541460" y="1966540"/>
                  <a:pt x="7530571" y="1964848"/>
                  <a:pt x="7520919" y="1970177"/>
                </a:cubicBezTo>
                <a:cubicBezTo>
                  <a:pt x="7500295" y="1966884"/>
                  <a:pt x="7480780" y="1949401"/>
                  <a:pt x="7456258" y="1960468"/>
                </a:cubicBezTo>
                <a:cubicBezTo>
                  <a:pt x="7434946" y="1957506"/>
                  <a:pt x="7435772" y="1952500"/>
                  <a:pt x="7393047" y="1952408"/>
                </a:cubicBezTo>
                <a:cubicBezTo>
                  <a:pt x="7356520" y="1952860"/>
                  <a:pt x="7236307" y="1958626"/>
                  <a:pt x="7199912" y="1959913"/>
                </a:cubicBezTo>
                <a:cubicBezTo>
                  <a:pt x="7176501" y="1959942"/>
                  <a:pt x="7160098" y="1958343"/>
                  <a:pt x="7146774" y="1956641"/>
                </a:cubicBezTo>
                <a:lnTo>
                  <a:pt x="7122244" y="1953891"/>
                </a:lnTo>
                <a:lnTo>
                  <a:pt x="7032241" y="1962723"/>
                </a:lnTo>
                <a:cubicBezTo>
                  <a:pt x="6997214" y="1965198"/>
                  <a:pt x="6963725" y="1968396"/>
                  <a:pt x="6941492" y="1976868"/>
                </a:cubicBezTo>
                <a:cubicBezTo>
                  <a:pt x="6947015" y="1970398"/>
                  <a:pt x="6923088" y="1965379"/>
                  <a:pt x="6906514" y="1968589"/>
                </a:cubicBezTo>
                <a:cubicBezTo>
                  <a:pt x="6925890" y="1943204"/>
                  <a:pt x="6840983" y="1991464"/>
                  <a:pt x="6826395" y="1974141"/>
                </a:cubicBezTo>
                <a:cubicBezTo>
                  <a:pt x="6825676" y="1990223"/>
                  <a:pt x="6751393" y="2017492"/>
                  <a:pt x="6716431" y="2004297"/>
                </a:cubicBezTo>
                <a:cubicBezTo>
                  <a:pt x="6663167" y="2007518"/>
                  <a:pt x="6625450" y="2020811"/>
                  <a:pt x="6569607" y="2015496"/>
                </a:cubicBezTo>
                <a:cubicBezTo>
                  <a:pt x="6567874" y="2017648"/>
                  <a:pt x="6565034" y="2019449"/>
                  <a:pt x="6561430" y="2020996"/>
                </a:cubicBezTo>
                <a:lnTo>
                  <a:pt x="6549371" y="2024747"/>
                </a:lnTo>
                <a:lnTo>
                  <a:pt x="6547040" y="2024474"/>
                </a:lnTo>
                <a:cubicBezTo>
                  <a:pt x="6537882" y="2024425"/>
                  <a:pt x="6533193" y="2025332"/>
                  <a:pt x="6530482" y="2026659"/>
                </a:cubicBezTo>
                <a:lnTo>
                  <a:pt x="6528565" y="2028600"/>
                </a:lnTo>
                <a:lnTo>
                  <a:pt x="6517741" y="2030558"/>
                </a:lnTo>
                <a:lnTo>
                  <a:pt x="6497855" y="2035650"/>
                </a:lnTo>
                <a:lnTo>
                  <a:pt x="6492785" y="2035444"/>
                </a:lnTo>
                <a:lnTo>
                  <a:pt x="6460692" y="2041321"/>
                </a:lnTo>
                <a:lnTo>
                  <a:pt x="6459609" y="2040851"/>
                </a:lnTo>
                <a:cubicBezTo>
                  <a:pt x="6456451" y="2039933"/>
                  <a:pt x="6452734" y="2039508"/>
                  <a:pt x="6447765" y="2040102"/>
                </a:cubicBezTo>
                <a:cubicBezTo>
                  <a:pt x="6446007" y="2031126"/>
                  <a:pt x="6441093" y="2037380"/>
                  <a:pt x="6426590" y="2039928"/>
                </a:cubicBezTo>
                <a:cubicBezTo>
                  <a:pt x="6423606" y="2033241"/>
                  <a:pt x="6413230" y="2032925"/>
                  <a:pt x="6401693" y="2033537"/>
                </a:cubicBezTo>
                <a:lnTo>
                  <a:pt x="6387141" y="2033161"/>
                </a:lnTo>
                <a:lnTo>
                  <a:pt x="6357846" y="2036782"/>
                </a:lnTo>
                <a:lnTo>
                  <a:pt x="6342914" y="2037585"/>
                </a:lnTo>
                <a:lnTo>
                  <a:pt x="6336300" y="2038781"/>
                </a:lnTo>
                <a:lnTo>
                  <a:pt x="6317178" y="2038968"/>
                </a:lnTo>
                <a:lnTo>
                  <a:pt x="6161427" y="2047338"/>
                </a:lnTo>
                <a:cubicBezTo>
                  <a:pt x="6147824" y="2057658"/>
                  <a:pt x="6118908" y="2077615"/>
                  <a:pt x="6097339" y="2082438"/>
                </a:cubicBezTo>
                <a:cubicBezTo>
                  <a:pt x="6090149" y="2084046"/>
                  <a:pt x="6083776" y="2083972"/>
                  <a:pt x="6079059" y="2081299"/>
                </a:cubicBezTo>
                <a:cubicBezTo>
                  <a:pt x="6063900" y="2082334"/>
                  <a:pt x="6011621" y="2084537"/>
                  <a:pt x="5998439" y="2070958"/>
                </a:cubicBezTo>
                <a:cubicBezTo>
                  <a:pt x="5976443" y="2071759"/>
                  <a:pt x="5925514" y="2069780"/>
                  <a:pt x="5904290" y="2070255"/>
                </a:cubicBezTo>
                <a:cubicBezTo>
                  <a:pt x="5871515" y="2066244"/>
                  <a:pt x="5843986" y="2088249"/>
                  <a:pt x="5814867" y="2079032"/>
                </a:cubicBezTo>
                <a:cubicBezTo>
                  <a:pt x="5792003" y="2070559"/>
                  <a:pt x="5750009" y="2076273"/>
                  <a:pt x="5725743" y="2070558"/>
                </a:cubicBezTo>
                <a:cubicBezTo>
                  <a:pt x="5716432" y="2058355"/>
                  <a:pt x="5667424" y="2047322"/>
                  <a:pt x="5650546" y="2052412"/>
                </a:cubicBezTo>
                <a:cubicBezTo>
                  <a:pt x="5614627" y="2046084"/>
                  <a:pt x="5608108" y="2028306"/>
                  <a:pt x="5581284" y="2023175"/>
                </a:cubicBezTo>
                <a:lnTo>
                  <a:pt x="5572593" y="2018391"/>
                </a:lnTo>
                <a:lnTo>
                  <a:pt x="5548580" y="2016951"/>
                </a:lnTo>
                <a:cubicBezTo>
                  <a:pt x="5523726" y="2017783"/>
                  <a:pt x="5498337" y="2019663"/>
                  <a:pt x="5471173" y="2018786"/>
                </a:cubicBezTo>
                <a:cubicBezTo>
                  <a:pt x="5447687" y="2003020"/>
                  <a:pt x="5353807" y="2022324"/>
                  <a:pt x="5340320" y="2037611"/>
                </a:cubicBezTo>
                <a:cubicBezTo>
                  <a:pt x="5340015" y="2024215"/>
                  <a:pt x="5271937" y="2042455"/>
                  <a:pt x="5254376" y="2042928"/>
                </a:cubicBezTo>
                <a:cubicBezTo>
                  <a:pt x="5248522" y="2043086"/>
                  <a:pt x="5248281" y="2041270"/>
                  <a:pt x="5258035" y="2035649"/>
                </a:cubicBezTo>
                <a:cubicBezTo>
                  <a:pt x="5239374" y="2037214"/>
                  <a:pt x="5220112" y="2030252"/>
                  <a:pt x="5230622" y="2024576"/>
                </a:cubicBezTo>
                <a:cubicBezTo>
                  <a:pt x="5173932" y="2036724"/>
                  <a:pt x="5090262" y="2024645"/>
                  <a:pt x="5026203" y="2030162"/>
                </a:cubicBezTo>
                <a:cubicBezTo>
                  <a:pt x="4991280" y="2016814"/>
                  <a:pt x="5010212" y="2029164"/>
                  <a:pt x="4973988" y="2026668"/>
                </a:cubicBezTo>
                <a:cubicBezTo>
                  <a:pt x="4983896" y="2038955"/>
                  <a:pt x="4930012" y="2019774"/>
                  <a:pt x="4928030" y="2033642"/>
                </a:cubicBezTo>
                <a:cubicBezTo>
                  <a:pt x="4921501" y="2032748"/>
                  <a:pt x="4915238" y="2031445"/>
                  <a:pt x="4908970" y="2030033"/>
                </a:cubicBezTo>
                <a:lnTo>
                  <a:pt x="4905679" y="2029300"/>
                </a:lnTo>
                <a:lnTo>
                  <a:pt x="4892525" y="2028768"/>
                </a:lnTo>
                <a:lnTo>
                  <a:pt x="4888818" y="2025619"/>
                </a:lnTo>
                <a:lnTo>
                  <a:pt x="4869018" y="2022668"/>
                </a:lnTo>
                <a:cubicBezTo>
                  <a:pt x="4861602" y="2022028"/>
                  <a:pt x="4853622" y="2021880"/>
                  <a:pt x="4844804" y="2022527"/>
                </a:cubicBezTo>
                <a:cubicBezTo>
                  <a:pt x="4823110" y="2028022"/>
                  <a:pt x="4789330" y="2021287"/>
                  <a:pt x="4758778" y="2021694"/>
                </a:cubicBezTo>
                <a:lnTo>
                  <a:pt x="4744748" y="2023396"/>
                </a:lnTo>
                <a:lnTo>
                  <a:pt x="4698956" y="2020558"/>
                </a:lnTo>
                <a:cubicBezTo>
                  <a:pt x="4685921" y="2020008"/>
                  <a:pt x="4672392" y="2019718"/>
                  <a:pt x="4658147" y="2019920"/>
                </a:cubicBezTo>
                <a:lnTo>
                  <a:pt x="4631706" y="2021274"/>
                </a:lnTo>
                <a:lnTo>
                  <a:pt x="4624776" y="2020152"/>
                </a:lnTo>
                <a:cubicBezTo>
                  <a:pt x="4612703" y="2020277"/>
                  <a:pt x="4596727" y="2024226"/>
                  <a:pt x="4598150" y="2019429"/>
                </a:cubicBezTo>
                <a:lnTo>
                  <a:pt x="4584588" y="2021092"/>
                </a:lnTo>
                <a:lnTo>
                  <a:pt x="4571203" y="2017263"/>
                </a:lnTo>
                <a:cubicBezTo>
                  <a:pt x="4569736" y="2016374"/>
                  <a:pt x="4568633" y="2015427"/>
                  <a:pt x="4567930" y="2014458"/>
                </a:cubicBezTo>
                <a:lnTo>
                  <a:pt x="4548984" y="2015717"/>
                </a:lnTo>
                <a:lnTo>
                  <a:pt x="4533451" y="2012976"/>
                </a:lnTo>
                <a:lnTo>
                  <a:pt x="4519910" y="2014768"/>
                </a:lnTo>
                <a:lnTo>
                  <a:pt x="4514290" y="2014364"/>
                </a:lnTo>
                <a:lnTo>
                  <a:pt x="4500320" y="2013007"/>
                </a:lnTo>
                <a:cubicBezTo>
                  <a:pt x="4493159" y="2012056"/>
                  <a:pt x="4485144" y="2010910"/>
                  <a:pt x="4476219" y="2009993"/>
                </a:cubicBezTo>
                <a:lnTo>
                  <a:pt x="4468701" y="2009574"/>
                </a:lnTo>
                <a:lnTo>
                  <a:pt x="4452333" y="2004964"/>
                </a:lnTo>
                <a:cubicBezTo>
                  <a:pt x="4440422" y="2001479"/>
                  <a:pt x="4431048" y="1999130"/>
                  <a:pt x="4420644" y="2001021"/>
                </a:cubicBezTo>
                <a:cubicBezTo>
                  <a:pt x="4402911" y="1996519"/>
                  <a:pt x="4390524" y="1983900"/>
                  <a:pt x="4364856" y="1987267"/>
                </a:cubicBezTo>
                <a:cubicBezTo>
                  <a:pt x="4372645" y="1981550"/>
                  <a:pt x="4336350" y="1986575"/>
                  <a:pt x="4332062" y="1980703"/>
                </a:cubicBezTo>
                <a:cubicBezTo>
                  <a:pt x="4330083" y="1975974"/>
                  <a:pt x="4318612" y="1976397"/>
                  <a:pt x="4309876" y="1974653"/>
                </a:cubicBezTo>
                <a:cubicBezTo>
                  <a:pt x="4303650" y="1969824"/>
                  <a:pt x="4259693" y="1965414"/>
                  <a:pt x="4244391" y="1966109"/>
                </a:cubicBezTo>
                <a:cubicBezTo>
                  <a:pt x="4201255" y="1970914"/>
                  <a:pt x="4166558" y="1951471"/>
                  <a:pt x="4132071" y="1954813"/>
                </a:cubicBezTo>
                <a:cubicBezTo>
                  <a:pt x="4123041" y="1954358"/>
                  <a:pt x="4115554" y="1953263"/>
                  <a:pt x="4109069" y="1951778"/>
                </a:cubicBezTo>
                <a:lnTo>
                  <a:pt x="4092908" y="1946662"/>
                </a:lnTo>
                <a:cubicBezTo>
                  <a:pt x="4092707" y="1945539"/>
                  <a:pt x="4092506" y="1944415"/>
                  <a:pt x="4092306" y="1943291"/>
                </a:cubicBezTo>
                <a:lnTo>
                  <a:pt x="4080234" y="1941219"/>
                </a:lnTo>
                <a:lnTo>
                  <a:pt x="4077778" y="1940145"/>
                </a:lnTo>
                <a:cubicBezTo>
                  <a:pt x="4073105" y="1938081"/>
                  <a:pt x="4068339" y="1936119"/>
                  <a:pt x="4062936" y="1934506"/>
                </a:cubicBezTo>
                <a:cubicBezTo>
                  <a:pt x="4048082" y="1947155"/>
                  <a:pt x="4014523" y="1922869"/>
                  <a:pt x="4012506" y="1935475"/>
                </a:cubicBezTo>
                <a:cubicBezTo>
                  <a:pt x="3980228" y="1928812"/>
                  <a:pt x="3986775" y="1942559"/>
                  <a:pt x="3965880" y="1925968"/>
                </a:cubicBezTo>
                <a:cubicBezTo>
                  <a:pt x="3899515" y="1923414"/>
                  <a:pt x="3830855" y="1902158"/>
                  <a:pt x="3765338" y="1906649"/>
                </a:cubicBezTo>
                <a:cubicBezTo>
                  <a:pt x="3780686" y="1902635"/>
                  <a:pt x="3768784" y="1893856"/>
                  <a:pt x="3749493" y="1893071"/>
                </a:cubicBezTo>
                <a:cubicBezTo>
                  <a:pt x="3807776" y="1876857"/>
                  <a:pt x="3656400" y="1898030"/>
                  <a:pt x="3672704" y="1881383"/>
                </a:cubicBezTo>
                <a:cubicBezTo>
                  <a:pt x="3645532" y="1893973"/>
                  <a:pt x="3537791" y="1900656"/>
                  <a:pt x="3530082" y="1883187"/>
                </a:cubicBezTo>
                <a:cubicBezTo>
                  <a:pt x="3479808" y="1875044"/>
                  <a:pt x="3426017" y="1877998"/>
                  <a:pt x="3387664" y="1862579"/>
                </a:cubicBezTo>
                <a:cubicBezTo>
                  <a:pt x="3382649" y="1863935"/>
                  <a:pt x="3377277" y="1864791"/>
                  <a:pt x="3371681" y="1865293"/>
                </a:cubicBezTo>
                <a:lnTo>
                  <a:pt x="3355305" y="1865842"/>
                </a:lnTo>
                <a:lnTo>
                  <a:pt x="3353790" y="1865158"/>
                </a:lnTo>
                <a:cubicBezTo>
                  <a:pt x="3346144" y="1863282"/>
                  <a:pt x="3340687" y="1863057"/>
                  <a:pt x="3336210" y="1863564"/>
                </a:cubicBezTo>
                <a:lnTo>
                  <a:pt x="3331381" y="1864716"/>
                </a:lnTo>
                <a:lnTo>
                  <a:pt x="3319012" y="1864093"/>
                </a:lnTo>
                <a:lnTo>
                  <a:pt x="3293818" y="1864135"/>
                </a:lnTo>
                <a:lnTo>
                  <a:pt x="3289881" y="1862954"/>
                </a:lnTo>
                <a:lnTo>
                  <a:pt x="3253090" y="1861164"/>
                </a:lnTo>
                <a:cubicBezTo>
                  <a:pt x="3253042" y="1860968"/>
                  <a:pt x="3252996" y="1860771"/>
                  <a:pt x="3252949" y="1860574"/>
                </a:cubicBezTo>
                <a:cubicBezTo>
                  <a:pt x="3251799" y="1859213"/>
                  <a:pt x="3249368" y="1858131"/>
                  <a:pt x="3244187" y="1857604"/>
                </a:cubicBezTo>
                <a:cubicBezTo>
                  <a:pt x="3250860" y="1853873"/>
                  <a:pt x="3250577" y="1852999"/>
                  <a:pt x="3246570" y="1852946"/>
                </a:cubicBezTo>
                <a:lnTo>
                  <a:pt x="3237810" y="1853064"/>
                </a:lnTo>
                <a:lnTo>
                  <a:pt x="3230822" y="1855474"/>
                </a:lnTo>
                <a:cubicBezTo>
                  <a:pt x="3206812" y="1862286"/>
                  <a:pt x="3176733" y="1868865"/>
                  <a:pt x="3136549" y="1874037"/>
                </a:cubicBezTo>
                <a:cubicBezTo>
                  <a:pt x="3081163" y="1880168"/>
                  <a:pt x="2902557" y="1900580"/>
                  <a:pt x="2845754" y="1910932"/>
                </a:cubicBezTo>
                <a:cubicBezTo>
                  <a:pt x="2860822" y="1944376"/>
                  <a:pt x="2813389" y="1905358"/>
                  <a:pt x="2786878" y="1917162"/>
                </a:cubicBezTo>
                <a:cubicBezTo>
                  <a:pt x="2766803" y="1917398"/>
                  <a:pt x="2741628" y="1915886"/>
                  <a:pt x="2725298" y="1912340"/>
                </a:cubicBezTo>
                <a:cubicBezTo>
                  <a:pt x="2716680" y="1911427"/>
                  <a:pt x="2707572" y="1911972"/>
                  <a:pt x="2697754" y="1914863"/>
                </a:cubicBezTo>
                <a:cubicBezTo>
                  <a:pt x="2667185" y="1939014"/>
                  <a:pt x="2622149" y="1926211"/>
                  <a:pt x="2568063" y="1936283"/>
                </a:cubicBezTo>
                <a:cubicBezTo>
                  <a:pt x="2552625" y="1932001"/>
                  <a:pt x="2502682" y="1953378"/>
                  <a:pt x="2489784" y="1943720"/>
                </a:cubicBezTo>
                <a:cubicBezTo>
                  <a:pt x="2478524" y="1943155"/>
                  <a:pt x="2467418" y="1949411"/>
                  <a:pt x="2458978" y="1938095"/>
                </a:cubicBezTo>
                <a:cubicBezTo>
                  <a:pt x="2417552" y="1934639"/>
                  <a:pt x="2366376" y="1931293"/>
                  <a:pt x="2318712" y="1934474"/>
                </a:cubicBezTo>
                <a:cubicBezTo>
                  <a:pt x="2296029" y="1936526"/>
                  <a:pt x="2282069" y="1938434"/>
                  <a:pt x="2268709" y="1940521"/>
                </a:cubicBezTo>
                <a:lnTo>
                  <a:pt x="2264080" y="1941232"/>
                </a:lnTo>
                <a:lnTo>
                  <a:pt x="2254684" y="1943524"/>
                </a:lnTo>
                <a:lnTo>
                  <a:pt x="2252523" y="1943004"/>
                </a:lnTo>
                <a:lnTo>
                  <a:pt x="2173350" y="1929202"/>
                </a:lnTo>
                <a:lnTo>
                  <a:pt x="2155266" y="1920267"/>
                </a:lnTo>
                <a:lnTo>
                  <a:pt x="2091013" y="1914631"/>
                </a:lnTo>
                <a:cubicBezTo>
                  <a:pt x="2033357" y="1920614"/>
                  <a:pt x="2070513" y="1905065"/>
                  <a:pt x="2030712" y="1897690"/>
                </a:cubicBezTo>
                <a:cubicBezTo>
                  <a:pt x="1994539" y="1893055"/>
                  <a:pt x="1958569" y="1883188"/>
                  <a:pt x="1908838" y="1892222"/>
                </a:cubicBezTo>
                <a:cubicBezTo>
                  <a:pt x="1897236" y="1896147"/>
                  <a:pt x="1883338" y="1892415"/>
                  <a:pt x="1877796" y="1883887"/>
                </a:cubicBezTo>
                <a:cubicBezTo>
                  <a:pt x="1876842" y="1882419"/>
                  <a:pt x="1876177" y="1880863"/>
                  <a:pt x="1875824" y="1879265"/>
                </a:cubicBezTo>
                <a:cubicBezTo>
                  <a:pt x="1843474" y="1887199"/>
                  <a:pt x="1841511" y="1873818"/>
                  <a:pt x="1823048" y="1881064"/>
                </a:cubicBezTo>
                <a:cubicBezTo>
                  <a:pt x="1792640" y="1872164"/>
                  <a:pt x="1782358" y="1850450"/>
                  <a:pt x="1765736" y="1856578"/>
                </a:cubicBezTo>
                <a:cubicBezTo>
                  <a:pt x="1753024" y="1849107"/>
                  <a:pt x="1745932" y="1828316"/>
                  <a:pt x="1725669" y="1833744"/>
                </a:cubicBezTo>
                <a:cubicBezTo>
                  <a:pt x="1727428" y="1831405"/>
                  <a:pt x="1726953" y="1830157"/>
                  <a:pt x="1725216" y="1829447"/>
                </a:cubicBezTo>
                <a:lnTo>
                  <a:pt x="1721485" y="1828960"/>
                </a:lnTo>
                <a:lnTo>
                  <a:pt x="1717786" y="1832224"/>
                </a:lnTo>
                <a:cubicBezTo>
                  <a:pt x="1703445" y="1843277"/>
                  <a:pt x="1706547" y="1827935"/>
                  <a:pt x="1689907" y="1825425"/>
                </a:cubicBezTo>
                <a:cubicBezTo>
                  <a:pt x="1682338" y="1823445"/>
                  <a:pt x="1685181" y="1820226"/>
                  <a:pt x="1688093" y="1817391"/>
                </a:cubicBezTo>
                <a:lnTo>
                  <a:pt x="1496789" y="1805297"/>
                </a:lnTo>
                <a:cubicBezTo>
                  <a:pt x="1463551" y="1793913"/>
                  <a:pt x="1426345" y="1786892"/>
                  <a:pt x="1392839" y="1758649"/>
                </a:cubicBezTo>
                <a:cubicBezTo>
                  <a:pt x="1386461" y="1750573"/>
                  <a:pt x="1374031" y="1756918"/>
                  <a:pt x="1360872" y="1752441"/>
                </a:cubicBezTo>
                <a:cubicBezTo>
                  <a:pt x="1347711" y="1747963"/>
                  <a:pt x="1332751" y="1735898"/>
                  <a:pt x="1313885" y="1731785"/>
                </a:cubicBezTo>
                <a:cubicBezTo>
                  <a:pt x="1281989" y="1726305"/>
                  <a:pt x="1256405" y="1739744"/>
                  <a:pt x="1247665" y="1727765"/>
                </a:cubicBezTo>
                <a:cubicBezTo>
                  <a:pt x="1231363" y="1728538"/>
                  <a:pt x="1209120" y="1742556"/>
                  <a:pt x="1196850" y="1729622"/>
                </a:cubicBezTo>
                <a:cubicBezTo>
                  <a:pt x="1195195" y="1740224"/>
                  <a:pt x="1178147" y="1721561"/>
                  <a:pt x="1168728" y="1728550"/>
                </a:cubicBezTo>
                <a:cubicBezTo>
                  <a:pt x="1152073" y="1727193"/>
                  <a:pt x="1122804" y="1725926"/>
                  <a:pt x="1096918" y="1721485"/>
                </a:cubicBezTo>
                <a:lnTo>
                  <a:pt x="1094082" y="1720113"/>
                </a:lnTo>
                <a:lnTo>
                  <a:pt x="1040782" y="1721762"/>
                </a:lnTo>
                <a:cubicBezTo>
                  <a:pt x="987172" y="1722352"/>
                  <a:pt x="1023272" y="1708707"/>
                  <a:pt x="955980" y="1719289"/>
                </a:cubicBezTo>
                <a:cubicBezTo>
                  <a:pt x="948995" y="1714208"/>
                  <a:pt x="940521" y="1713816"/>
                  <a:pt x="926108" y="1715917"/>
                </a:cubicBezTo>
                <a:cubicBezTo>
                  <a:pt x="900077" y="1715834"/>
                  <a:pt x="902688" y="1703436"/>
                  <a:pt x="876049" y="1710422"/>
                </a:cubicBezTo>
                <a:cubicBezTo>
                  <a:pt x="881084" y="1703830"/>
                  <a:pt x="826830" y="1706893"/>
                  <a:pt x="839194" y="1700176"/>
                </a:cubicBezTo>
                <a:cubicBezTo>
                  <a:pt x="822548" y="1693764"/>
                  <a:pt x="813674" y="1703628"/>
                  <a:pt x="797112" y="1698014"/>
                </a:cubicBezTo>
                <a:cubicBezTo>
                  <a:pt x="778195" y="1696418"/>
                  <a:pt x="807647" y="1705364"/>
                  <a:pt x="786610" y="1705455"/>
                </a:cubicBezTo>
                <a:cubicBezTo>
                  <a:pt x="761170" y="1704357"/>
                  <a:pt x="760599" y="1716610"/>
                  <a:pt x="741833" y="1700566"/>
                </a:cubicBezTo>
                <a:lnTo>
                  <a:pt x="673985" y="1692278"/>
                </a:lnTo>
                <a:cubicBezTo>
                  <a:pt x="658515" y="1695829"/>
                  <a:pt x="646395" y="1693620"/>
                  <a:pt x="634665" y="1689550"/>
                </a:cubicBezTo>
                <a:cubicBezTo>
                  <a:pt x="599149" y="1689690"/>
                  <a:pt x="567176" y="1683160"/>
                  <a:pt x="527471" y="1679869"/>
                </a:cubicBezTo>
                <a:cubicBezTo>
                  <a:pt x="484099" y="1683240"/>
                  <a:pt x="462693" y="1671949"/>
                  <a:pt x="420260" y="1668475"/>
                </a:cubicBezTo>
                <a:cubicBezTo>
                  <a:pt x="377482" y="1677390"/>
                  <a:pt x="393500" y="1652730"/>
                  <a:pt x="357630" y="1652142"/>
                </a:cubicBezTo>
                <a:cubicBezTo>
                  <a:pt x="298692" y="1659518"/>
                  <a:pt x="359631" y="1643849"/>
                  <a:pt x="269407" y="1643812"/>
                </a:cubicBezTo>
                <a:cubicBezTo>
                  <a:pt x="264204" y="1645215"/>
                  <a:pt x="253436" y="1643159"/>
                  <a:pt x="254769" y="1641013"/>
                </a:cubicBezTo>
                <a:cubicBezTo>
                  <a:pt x="234996" y="1641090"/>
                  <a:pt x="179093" y="1626583"/>
                  <a:pt x="150763" y="1628143"/>
                </a:cubicBezTo>
                <a:cubicBezTo>
                  <a:pt x="96232" y="1619954"/>
                  <a:pt x="68845" y="1629422"/>
                  <a:pt x="29133" y="1626172"/>
                </a:cubicBezTo>
                <a:lnTo>
                  <a:pt x="0" y="1619589"/>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954C306-3BD6-49F4-B206-A2F670517F72}"/>
              </a:ext>
            </a:extLst>
          </p:cNvPr>
          <p:cNvSpPr>
            <a:spLocks noGrp="1"/>
          </p:cNvSpPr>
          <p:nvPr>
            <p:ph type="title"/>
          </p:nvPr>
        </p:nvSpPr>
        <p:spPr>
          <a:xfrm>
            <a:off x="828675" y="494414"/>
            <a:ext cx="10534650" cy="817403"/>
          </a:xfrm>
        </p:spPr>
        <p:txBody>
          <a:bodyPr vert="horz" lIns="91440" tIns="45720" rIns="91440" bIns="45720" rtlCol="0" anchor="b">
            <a:normAutofit/>
          </a:bodyPr>
          <a:lstStyle/>
          <a:p>
            <a:pPr algn="ctr"/>
            <a:r>
              <a:rPr lang="en-US" sz="3600" kern="1200" dirty="0">
                <a:solidFill>
                  <a:schemeClr val="tx1"/>
                </a:solidFill>
                <a:latin typeface="+mj-lt"/>
                <a:ea typeface="+mj-ea"/>
                <a:cs typeface="+mj-cs"/>
              </a:rPr>
              <a:t>CAMEO Data Manager Software</a:t>
            </a:r>
          </a:p>
        </p:txBody>
      </p:sp>
      <p:pic>
        <p:nvPicPr>
          <p:cNvPr id="5" name="Content Placeholder 4">
            <a:extLst>
              <a:ext uri="{FF2B5EF4-FFF2-40B4-BE49-F238E27FC236}">
                <a16:creationId xmlns:a16="http://schemas.microsoft.com/office/drawing/2014/main" id="{F11C92CD-A847-42E0-8089-CD7745C65FBD}"/>
              </a:ext>
            </a:extLst>
          </p:cNvPr>
          <p:cNvPicPr>
            <a:picLocks noGrp="1" noChangeAspect="1"/>
          </p:cNvPicPr>
          <p:nvPr>
            <p:ph idx="1"/>
          </p:nvPr>
        </p:nvPicPr>
        <p:blipFill>
          <a:blip r:embed="rId2"/>
          <a:stretch>
            <a:fillRect/>
          </a:stretch>
        </p:blipFill>
        <p:spPr>
          <a:xfrm>
            <a:off x="131638" y="2508203"/>
            <a:ext cx="11931832" cy="3639209"/>
          </a:xfrm>
          <a:prstGeom prst="rect">
            <a:avLst/>
          </a:prstGeom>
        </p:spPr>
      </p:pic>
    </p:spTree>
    <p:extLst>
      <p:ext uri="{BB962C8B-B14F-4D97-AF65-F5344CB8AC3E}">
        <p14:creationId xmlns:p14="http://schemas.microsoft.com/office/powerpoint/2010/main" val="1021150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264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3F5CFB-8B4B-4C1E-91DC-90E1F85EF4CC}"/>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Tier2 Submit Software</a:t>
            </a:r>
          </a:p>
        </p:txBody>
      </p:sp>
      <p:pic>
        <p:nvPicPr>
          <p:cNvPr id="5" name="Content Placeholder 4">
            <a:extLst>
              <a:ext uri="{FF2B5EF4-FFF2-40B4-BE49-F238E27FC236}">
                <a16:creationId xmlns:a16="http://schemas.microsoft.com/office/drawing/2014/main" id="{EC4E1FF9-5FD3-4F04-A39A-484E29F42C9E}"/>
              </a:ext>
            </a:extLst>
          </p:cNvPr>
          <p:cNvPicPr>
            <a:picLocks noGrp="1" noChangeAspect="1"/>
          </p:cNvPicPr>
          <p:nvPr>
            <p:ph idx="1"/>
          </p:nvPr>
        </p:nvPicPr>
        <p:blipFill>
          <a:blip r:embed="rId2"/>
          <a:stretch>
            <a:fillRect/>
          </a:stretch>
        </p:blipFill>
        <p:spPr>
          <a:xfrm>
            <a:off x="3508971" y="1134737"/>
            <a:ext cx="8669103" cy="4464586"/>
          </a:xfrm>
          <a:prstGeom prst="rect">
            <a:avLst/>
          </a:prstGeom>
        </p:spPr>
      </p:pic>
    </p:spTree>
    <p:extLst>
      <p:ext uri="{BB962C8B-B14F-4D97-AF65-F5344CB8AC3E}">
        <p14:creationId xmlns:p14="http://schemas.microsoft.com/office/powerpoint/2010/main" val="2120918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F57AA68-012E-47A7-AE5B-19141393202B}"/>
              </a:ext>
            </a:extLst>
          </p:cNvPr>
          <p:cNvPicPr>
            <a:picLocks noChangeAspect="1"/>
          </p:cNvPicPr>
          <p:nvPr/>
        </p:nvPicPr>
        <p:blipFill>
          <a:blip r:embed="rId2"/>
          <a:stretch>
            <a:fillRect/>
          </a:stretch>
        </p:blipFill>
        <p:spPr>
          <a:xfrm>
            <a:off x="1318665" y="252071"/>
            <a:ext cx="9554670" cy="6353856"/>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45626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9">
            <a:extLst>
              <a:ext uri="{FF2B5EF4-FFF2-40B4-BE49-F238E27FC236}">
                <a16:creationId xmlns:a16="http://schemas.microsoft.com/office/drawing/2014/main" id="{B51F6560-D61C-400F-B71A-3FDEBF451B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11">
            <a:extLst>
              <a:ext uri="{FF2B5EF4-FFF2-40B4-BE49-F238E27FC236}">
                <a16:creationId xmlns:a16="http://schemas.microsoft.com/office/drawing/2014/main" id="{F938B951-7EFC-40A2-B198-E73D39DFB3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3" name="Rectangle 12">
              <a:extLst>
                <a:ext uri="{FF2B5EF4-FFF2-40B4-BE49-F238E27FC236}">
                  <a16:creationId xmlns:a16="http://schemas.microsoft.com/office/drawing/2014/main" id="{92E4506E-6A0E-49A0-BC31-8CADBFF3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3">
              <a:extLst>
                <a:ext uri="{FF2B5EF4-FFF2-40B4-BE49-F238E27FC236}">
                  <a16:creationId xmlns:a16="http://schemas.microsoft.com/office/drawing/2014/main" id="{EEED4D51-65BF-4AEE-B596-7CB61A70B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40C6320A-6D36-459C-893D-0AAED09DA92D}"/>
              </a:ext>
            </a:extLst>
          </p:cNvPr>
          <p:cNvSpPr>
            <a:spLocks noGrp="1"/>
          </p:cNvSpPr>
          <p:nvPr>
            <p:ph type="title"/>
          </p:nvPr>
        </p:nvSpPr>
        <p:spPr>
          <a:xfrm>
            <a:off x="550863" y="366639"/>
            <a:ext cx="11090274" cy="675441"/>
          </a:xfrm>
        </p:spPr>
        <p:txBody>
          <a:bodyPr vert="horz" wrap="square" lIns="91440" tIns="45720" rIns="91440" bIns="45720" rtlCol="0" anchor="t">
            <a:normAutofit/>
          </a:bodyPr>
          <a:lstStyle/>
          <a:p>
            <a:r>
              <a:rPr lang="en-US" sz="4200"/>
              <a:t>Tier2 Submit Software and CAMEO Data Manager</a:t>
            </a:r>
          </a:p>
        </p:txBody>
      </p:sp>
      <p:pic>
        <p:nvPicPr>
          <p:cNvPr id="5" name="Content Placeholder 4">
            <a:extLst>
              <a:ext uri="{FF2B5EF4-FFF2-40B4-BE49-F238E27FC236}">
                <a16:creationId xmlns:a16="http://schemas.microsoft.com/office/drawing/2014/main" id="{E0E4A224-EC28-4300-91D7-A2FADA018E58}"/>
              </a:ext>
            </a:extLst>
          </p:cNvPr>
          <p:cNvPicPr>
            <a:picLocks noGrp="1" noChangeAspect="1"/>
          </p:cNvPicPr>
          <p:nvPr>
            <p:ph idx="1"/>
          </p:nvPr>
        </p:nvPicPr>
        <p:blipFill>
          <a:blip r:embed="rId2"/>
          <a:stretch>
            <a:fillRect/>
          </a:stretch>
        </p:blipFill>
        <p:spPr>
          <a:xfrm>
            <a:off x="143238" y="1352960"/>
            <a:ext cx="6488916" cy="5304689"/>
          </a:xfrm>
          <a:prstGeom prst="rect">
            <a:avLst/>
          </a:prstGeom>
          <a:effectLst>
            <a:outerShdw blurRad="508000" dist="101600" dir="5400000" algn="tl" rotWithShape="0">
              <a:prstClr val="black">
                <a:alpha val="10000"/>
              </a:prstClr>
            </a:outerShdw>
          </a:effectLst>
        </p:spPr>
      </p:pic>
      <p:pic>
        <p:nvPicPr>
          <p:cNvPr id="4" name="Picture 3">
            <a:extLst>
              <a:ext uri="{FF2B5EF4-FFF2-40B4-BE49-F238E27FC236}">
                <a16:creationId xmlns:a16="http://schemas.microsoft.com/office/drawing/2014/main" id="{75055355-7EC6-4D65-BBDA-9969A545B7E3}"/>
              </a:ext>
            </a:extLst>
          </p:cNvPr>
          <p:cNvPicPr>
            <a:picLocks noChangeAspect="1"/>
          </p:cNvPicPr>
          <p:nvPr/>
        </p:nvPicPr>
        <p:blipFill>
          <a:blip r:embed="rId3"/>
          <a:stretch>
            <a:fillRect/>
          </a:stretch>
        </p:blipFill>
        <p:spPr>
          <a:xfrm>
            <a:off x="7458419" y="1750151"/>
            <a:ext cx="4193605" cy="4557049"/>
          </a:xfrm>
          <a:prstGeom prst="rect">
            <a:avLst/>
          </a:prstGeom>
          <a:effectLst>
            <a:outerShdw blurRad="508000" dist="101600" dir="5400000" algn="tl" rotWithShape="0">
              <a:prstClr val="black">
                <a:alpha val="10000"/>
              </a:prstClr>
            </a:outerShdw>
          </a:effectLst>
        </p:spPr>
      </p:pic>
    </p:spTree>
    <p:extLst>
      <p:ext uri="{BB962C8B-B14F-4D97-AF65-F5344CB8AC3E}">
        <p14:creationId xmlns:p14="http://schemas.microsoft.com/office/powerpoint/2010/main" val="13954427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E8A6F-94ED-46EB-8487-1F7D314FCFE4}"/>
              </a:ext>
            </a:extLst>
          </p:cNvPr>
          <p:cNvSpPr>
            <a:spLocks noGrp="1"/>
          </p:cNvSpPr>
          <p:nvPr>
            <p:ph type="title"/>
          </p:nvPr>
        </p:nvSpPr>
        <p:spPr>
          <a:xfrm>
            <a:off x="96253" y="1"/>
            <a:ext cx="12095747" cy="1135780"/>
          </a:xfrm>
        </p:spPr>
        <p:txBody>
          <a:bodyPr>
            <a:normAutofit/>
          </a:bodyPr>
          <a:lstStyle/>
          <a:p>
            <a:pPr algn="ctr"/>
            <a:r>
              <a:rPr lang="en-US" sz="3200" dirty="0">
                <a:latin typeface="Times New Roman" panose="02020603050405020304" pitchFamily="18" charset="0"/>
                <a:cs typeface="Times New Roman" panose="02020603050405020304" pitchFamily="18" charset="0"/>
              </a:rPr>
              <a:t>Tier2 Submit Software and CAMEO Data Manager</a:t>
            </a:r>
          </a:p>
        </p:txBody>
      </p:sp>
      <p:pic>
        <p:nvPicPr>
          <p:cNvPr id="5" name="Content Placeholder 4">
            <a:extLst>
              <a:ext uri="{FF2B5EF4-FFF2-40B4-BE49-F238E27FC236}">
                <a16:creationId xmlns:a16="http://schemas.microsoft.com/office/drawing/2014/main" id="{5003C95E-0C65-4A14-AED1-5EB0FE4158AD}"/>
              </a:ext>
            </a:extLst>
          </p:cNvPr>
          <p:cNvPicPr>
            <a:picLocks noGrp="1" noChangeAspect="1"/>
          </p:cNvPicPr>
          <p:nvPr>
            <p:ph idx="1"/>
          </p:nvPr>
        </p:nvPicPr>
        <p:blipFill>
          <a:blip r:embed="rId2"/>
          <a:stretch>
            <a:fillRect/>
          </a:stretch>
        </p:blipFill>
        <p:spPr>
          <a:xfrm>
            <a:off x="3080084" y="1130307"/>
            <a:ext cx="5775158" cy="5497634"/>
          </a:xfrm>
        </p:spPr>
      </p:pic>
    </p:spTree>
    <p:extLst>
      <p:ext uri="{BB962C8B-B14F-4D97-AF65-F5344CB8AC3E}">
        <p14:creationId xmlns:p14="http://schemas.microsoft.com/office/powerpoint/2010/main" val="22639300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FCC24-5601-4A2E-AF1C-0D6F299F820B}"/>
              </a:ext>
            </a:extLst>
          </p:cNvPr>
          <p:cNvSpPr>
            <a:spLocks noGrp="1"/>
          </p:cNvSpPr>
          <p:nvPr>
            <p:ph type="title"/>
          </p:nvPr>
        </p:nvSpPr>
        <p:spPr/>
        <p:txBody>
          <a:bodyPr>
            <a:normAutofit/>
          </a:bodyPr>
          <a:lstStyle/>
          <a:p>
            <a:pPr algn="ctr"/>
            <a:r>
              <a:rPr lang="en-US" dirty="0">
                <a:latin typeface="Times New Roman" panose="02020603050405020304" pitchFamily="18" charset="0"/>
                <a:cs typeface="Times New Roman" panose="02020603050405020304" pitchFamily="18" charset="0"/>
              </a:rPr>
              <a:t>Qlik </a:t>
            </a:r>
          </a:p>
        </p:txBody>
      </p:sp>
      <p:sp>
        <p:nvSpPr>
          <p:cNvPr id="3" name="Content Placeholder 2">
            <a:extLst>
              <a:ext uri="{FF2B5EF4-FFF2-40B4-BE49-F238E27FC236}">
                <a16:creationId xmlns:a16="http://schemas.microsoft.com/office/drawing/2014/main" id="{AF32006C-A086-412C-9AEE-D70C3BDE16D0}"/>
              </a:ext>
            </a:extLst>
          </p:cNvPr>
          <p:cNvSpPr>
            <a:spLocks noGrp="1"/>
          </p:cNvSpPr>
          <p:nvPr>
            <p:ph idx="1"/>
          </p:nvPr>
        </p:nvSpPr>
        <p:spPr/>
        <p:txBody>
          <a:bodyPr>
            <a:normAutofit/>
          </a:bodyPr>
          <a:lstStyle/>
          <a:p>
            <a:pPr marL="0" indent="0">
              <a:buNone/>
            </a:pPr>
            <a:r>
              <a:rPr lang="en-US" sz="3600" dirty="0">
                <a:latin typeface="Times New Roman" panose="02020603050405020304" pitchFamily="18" charset="0"/>
                <a:cs typeface="Times New Roman" panose="02020603050405020304" pitchFamily="18" charset="0"/>
              </a:rPr>
              <a:t>Qlik closes the gaps between data, insights and action with the only cloud platform built for Active Intelligence. Make your data and analytics real-time, AI-driven, collaborative and actionable.</a:t>
            </a:r>
          </a:p>
          <a:p>
            <a:pPr marL="0" indent="0">
              <a:buNone/>
            </a:pPr>
            <a:endParaRPr lang="en-US" sz="36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94B97CDF-BDC1-4B0E-BF3A-2F994FFEF7CC}"/>
              </a:ext>
            </a:extLst>
          </p:cNvPr>
          <p:cNvPicPr>
            <a:picLocks noChangeAspect="1"/>
          </p:cNvPicPr>
          <p:nvPr/>
        </p:nvPicPr>
        <p:blipFill>
          <a:blip r:embed="rId2"/>
          <a:stretch>
            <a:fillRect/>
          </a:stretch>
        </p:blipFill>
        <p:spPr>
          <a:xfrm>
            <a:off x="838200" y="4070668"/>
            <a:ext cx="11094020" cy="2444876"/>
          </a:xfrm>
          <a:prstGeom prst="rect">
            <a:avLst/>
          </a:prstGeom>
        </p:spPr>
      </p:pic>
    </p:spTree>
    <p:extLst>
      <p:ext uri="{BB962C8B-B14F-4D97-AF65-F5344CB8AC3E}">
        <p14:creationId xmlns:p14="http://schemas.microsoft.com/office/powerpoint/2010/main" val="4042736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1886E-EC6E-45B0-9511-C17028C31582}"/>
              </a:ext>
            </a:extLst>
          </p:cNvPr>
          <p:cNvSpPr>
            <a:spLocks noGrp="1"/>
          </p:cNvSpPr>
          <p:nvPr>
            <p:ph type="title"/>
          </p:nvPr>
        </p:nvSpPr>
        <p:spPr>
          <a:xfrm>
            <a:off x="154004" y="202131"/>
            <a:ext cx="11887200" cy="1488557"/>
          </a:xfrm>
        </p:spPr>
        <p:txBody>
          <a:bodyPr>
            <a:normAutofit/>
          </a:bodyPr>
          <a:lstStyle/>
          <a:p>
            <a:pPr algn="ctr"/>
            <a:r>
              <a:rPr lang="en-US" sz="3600" dirty="0">
                <a:latin typeface="Times New Roman" panose="02020603050405020304" pitchFamily="18" charset="0"/>
                <a:cs typeface="Times New Roman" panose="02020603050405020304" pitchFamily="18" charset="0"/>
              </a:rPr>
              <a:t>§11044. Public availability of plans, data sheets, forms, and follow up notices</a:t>
            </a:r>
          </a:p>
        </p:txBody>
      </p:sp>
      <p:sp>
        <p:nvSpPr>
          <p:cNvPr id="3" name="Content Placeholder 2">
            <a:extLst>
              <a:ext uri="{FF2B5EF4-FFF2-40B4-BE49-F238E27FC236}">
                <a16:creationId xmlns:a16="http://schemas.microsoft.com/office/drawing/2014/main" id="{192E0777-1BC0-496D-8F6E-EC08641C23CB}"/>
              </a:ext>
            </a:extLst>
          </p:cNvPr>
          <p:cNvSpPr>
            <a:spLocks noGrp="1"/>
          </p:cNvSpPr>
          <p:nvPr>
            <p:ph idx="1"/>
          </p:nvPr>
        </p:nvSpPr>
        <p:spPr>
          <a:xfrm>
            <a:off x="548639" y="1825624"/>
            <a:ext cx="11165305" cy="4681054"/>
          </a:xfrm>
        </p:spPr>
        <p:txBody>
          <a:bodyPr>
            <a:noAutofit/>
          </a:bodyPr>
          <a:lstStyle/>
          <a:p>
            <a:pPr marL="0" indent="0">
              <a:buNone/>
            </a:pPr>
            <a:r>
              <a:rPr lang="en-US" sz="3200" dirty="0">
                <a:latin typeface="Times New Roman" panose="02020603050405020304" pitchFamily="18" charset="0"/>
                <a:cs typeface="Times New Roman" panose="02020603050405020304" pitchFamily="18" charset="0"/>
              </a:rPr>
              <a:t>(b) Notice of public availability</a:t>
            </a:r>
          </a:p>
          <a:p>
            <a:pPr marL="0" indent="0">
              <a:buNone/>
            </a:pPr>
            <a:r>
              <a:rPr lang="en-US" sz="3200" dirty="0">
                <a:latin typeface="Times New Roman" panose="02020603050405020304" pitchFamily="18" charset="0"/>
                <a:cs typeface="Times New Roman" panose="02020603050405020304" pitchFamily="18" charset="0"/>
              </a:rPr>
              <a:t>Each local emergency planning committee shall annually publish a notice in local newspapers that the emergency response plan, material safety data sheets, and inventory forms have been submitted under this section. The notice shall state that follow up emergency notices may subsequently be issued. Such notice shall announce that members of the public who wish to review any such plan, sheet, form, or follow up notice may do so at the location designated under subsection (a) of this section.</a:t>
            </a:r>
          </a:p>
        </p:txBody>
      </p:sp>
    </p:spTree>
    <p:extLst>
      <p:ext uri="{BB962C8B-B14F-4D97-AF65-F5344CB8AC3E}">
        <p14:creationId xmlns:p14="http://schemas.microsoft.com/office/powerpoint/2010/main" val="27037228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0E793-3751-4A71-93EC-A6FF96B9D4B5}"/>
              </a:ext>
            </a:extLst>
          </p:cNvPr>
          <p:cNvSpPr>
            <a:spLocks noGrp="1"/>
          </p:cNvSpPr>
          <p:nvPr>
            <p:ph type="title"/>
          </p:nvPr>
        </p:nvSpPr>
        <p:spPr>
          <a:xfrm>
            <a:off x="1905000" y="144721"/>
            <a:ext cx="7834884" cy="1325562"/>
          </a:xfrm>
        </p:spPr>
        <p:txBody>
          <a:bodyPr>
            <a:normAutofit/>
          </a:bodyPr>
          <a:lstStyle/>
          <a:p>
            <a:r>
              <a:rPr lang="en-US" sz="3600" b="1" dirty="0"/>
              <a:t>EPA Region 1 Video Series on EPCRA and CAA RMP/GDC</a:t>
            </a:r>
          </a:p>
        </p:txBody>
      </p:sp>
      <p:graphicFrame>
        <p:nvGraphicFramePr>
          <p:cNvPr id="17" name="Content Placeholder 2">
            <a:extLst>
              <a:ext uri="{FF2B5EF4-FFF2-40B4-BE49-F238E27FC236}">
                <a16:creationId xmlns:a16="http://schemas.microsoft.com/office/drawing/2014/main" id="{18D567D9-5CFA-4001-B43F-79071BC39228}"/>
              </a:ext>
            </a:extLst>
          </p:cNvPr>
          <p:cNvGraphicFramePr>
            <a:graphicFrameLocks noGrp="1"/>
          </p:cNvGraphicFramePr>
          <p:nvPr>
            <p:ph idx="1"/>
            <p:extLst>
              <p:ext uri="{D42A27DB-BD31-4B8C-83A1-F6EECF244321}">
                <p14:modId xmlns:p14="http://schemas.microsoft.com/office/powerpoint/2010/main" val="2871317702"/>
              </p:ext>
            </p:extLst>
          </p:nvPr>
        </p:nvGraphicFramePr>
        <p:xfrm>
          <a:off x="1524000" y="1604325"/>
          <a:ext cx="8763000" cy="3958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AB4E677C-E151-44BC-AFF6-BFC26A9F03C5}"/>
              </a:ext>
            </a:extLst>
          </p:cNvPr>
          <p:cNvSpPr/>
          <p:nvPr/>
        </p:nvSpPr>
        <p:spPr>
          <a:xfrm>
            <a:off x="1676400" y="5749251"/>
            <a:ext cx="7924800"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Watch on YouTube: </a:t>
            </a:r>
            <a:r>
              <a:rPr kumimoji="0" lang="en-US" sz="1800" b="0" i="0" u="sng" strike="noStrike" kern="12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mn-cs"/>
                <a:hlinkClick r:id="rId7"/>
              </a:rPr>
              <a:t>https://www.youtube.com/playlist?list=PLvC8kUCteU1_N54sCAD6b-dsE2ocYybws</a:t>
            </a:r>
            <a:endParaRPr kumimoji="0" lang="en-US" sz="1800" b="0" i="0" u="none" strike="noStrike" kern="1200" cap="none" spc="0" normalizeH="0" baseline="0" noProof="0" dirty="0">
              <a:ln>
                <a:noFill/>
              </a:ln>
              <a:solidFill>
                <a:srgbClr val="000000"/>
              </a:solidFill>
              <a:effectLst/>
              <a:uLnTx/>
              <a:uFillTx/>
              <a:latin typeface="Century Schoolbook" panose="02040604050505020304"/>
              <a:ea typeface="+mn-ea"/>
              <a:cs typeface="+mn-cs"/>
            </a:endParaRPr>
          </a:p>
        </p:txBody>
      </p:sp>
      <p:sp>
        <p:nvSpPr>
          <p:cNvPr id="6" name="Slide Number Placeholder 2">
            <a:extLst>
              <a:ext uri="{FF2B5EF4-FFF2-40B4-BE49-F238E27FC236}">
                <a16:creationId xmlns:a16="http://schemas.microsoft.com/office/drawing/2014/main" id="{D8A4C550-5977-4313-9C0C-EA88E7F518DE}"/>
              </a:ext>
            </a:extLst>
          </p:cNvPr>
          <p:cNvSpPr txBox="1">
            <a:spLocks/>
          </p:cNvSpPr>
          <p:nvPr/>
        </p:nvSpPr>
        <p:spPr>
          <a:xfrm>
            <a:off x="11430000" y="6124583"/>
            <a:ext cx="685800" cy="593725"/>
          </a:xfrm>
          <a:prstGeom prst="rect">
            <a:avLst/>
          </a:prstGeom>
        </p:spPr>
        <p:txBody>
          <a:bodyPr vert="horz" lIns="45720" tIns="45720" rIns="45720" bIns="45720" rtlCol="0" anchor="ctr">
            <a:normAutofit lnSpcReduction="10000"/>
          </a:bodyPr>
          <a:lstStyle>
            <a:defPPr>
              <a:defRPr lang="en-US"/>
            </a:defPPr>
            <a:lvl1pPr marL="0" algn="ctr" defTabSz="457200" rtl="0" eaLnBrk="1" latinLnBrk="0" hangingPunct="1">
              <a:defRPr sz="3600" kern="1200">
                <a:solidFill>
                  <a:schemeClr val="tx2">
                    <a:lumMod val="60000"/>
                    <a:lumOff val="4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5621ABDB-0A71-4879-934A-589E3AED438B}" type="slidenum">
              <a:rPr kumimoji="0" lang="en-US" sz="3600" b="0" i="0" u="none" strike="noStrike" kern="1200" cap="none" spc="0" normalizeH="0" baseline="0" noProof="0" smtClean="0">
                <a:ln>
                  <a:noFill/>
                </a:ln>
                <a:solidFill>
                  <a:srgbClr val="46464A">
                    <a:lumMod val="60000"/>
                    <a:lumOff val="40000"/>
                  </a:srgbClr>
                </a:solidFill>
                <a:effectLst/>
                <a:uLnTx/>
                <a:uFillTx/>
                <a:latin typeface="Century Schoolbook" panose="020406040505050203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68</a:t>
            </a:fld>
            <a:endParaRPr kumimoji="0" lang="en-US" sz="3600" b="0" i="0" u="none" strike="noStrike" kern="1200" cap="none" spc="0" normalizeH="0" baseline="0" noProof="0" dirty="0">
              <a:ln>
                <a:noFill/>
              </a:ln>
              <a:solidFill>
                <a:srgbClr val="46464A">
                  <a:lumMod val="60000"/>
                  <a:lumOff val="40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22370672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594FC8B-8CD2-407F-94F1-9C71F5AEC2B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7" name="Picture 16">
            <a:extLst>
              <a:ext uri="{FF2B5EF4-FFF2-40B4-BE49-F238E27FC236}">
                <a16:creationId xmlns:a16="http://schemas.microsoft.com/office/drawing/2014/main" id="{DBABC971-8D40-4A4F-AC60-28B9172789B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9" name="Oval 18">
            <a:extLst>
              <a:ext uri="{FF2B5EF4-FFF2-40B4-BE49-F238E27FC236}">
                <a16:creationId xmlns:a16="http://schemas.microsoft.com/office/drawing/2014/main" id="{B9C04DC5-313B-4FE4-B868-5672A3764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21" name="Picture 20">
            <a:extLst>
              <a:ext uri="{FF2B5EF4-FFF2-40B4-BE49-F238E27FC236}">
                <a16:creationId xmlns:a16="http://schemas.microsoft.com/office/drawing/2014/main" id="{791AE23E-90C9-4963-96E2-8DADBFC3BC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3" name="Picture 22">
            <a:extLst>
              <a:ext uri="{FF2B5EF4-FFF2-40B4-BE49-F238E27FC236}">
                <a16:creationId xmlns:a16="http://schemas.microsoft.com/office/drawing/2014/main" id="{C5F93E90-4379-4AAC-B021-E5FA6D974A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25" name="Rectangle 24">
            <a:extLst>
              <a:ext uri="{FF2B5EF4-FFF2-40B4-BE49-F238E27FC236}">
                <a16:creationId xmlns:a16="http://schemas.microsoft.com/office/drawing/2014/main" id="{329FDD08-42D8-4AFF-90E5-5DAA5BC4C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48930" y="629266"/>
            <a:ext cx="5616217" cy="1622321"/>
          </a:xfrm>
        </p:spPr>
        <p:txBody>
          <a:bodyPr vert="horz" lIns="91440" tIns="45720" rIns="91440" bIns="45720" rtlCol="0" anchor="t">
            <a:normAutofit/>
          </a:bodyPr>
          <a:lstStyle/>
          <a:p>
            <a:r>
              <a:rPr lang="en-US"/>
              <a:t>EPCRA Reporting for Ice Rinks</a:t>
            </a:r>
          </a:p>
        </p:txBody>
      </p:sp>
      <p:sp>
        <p:nvSpPr>
          <p:cNvPr id="10" name="Content Placeholder 9"/>
          <p:cNvSpPr>
            <a:spLocks noGrp="1"/>
          </p:cNvSpPr>
          <p:nvPr>
            <p:ph sz="quarter" idx="4"/>
          </p:nvPr>
        </p:nvSpPr>
        <p:spPr>
          <a:xfrm>
            <a:off x="648931" y="2438400"/>
            <a:ext cx="5616216" cy="3785419"/>
          </a:xfrm>
        </p:spPr>
        <p:txBody>
          <a:bodyPr vert="horz" lIns="91440" tIns="45720" rIns="91440" bIns="45720" rtlCol="0">
            <a:normAutofit/>
          </a:bodyPr>
          <a:lstStyle/>
          <a:p>
            <a:pPr marL="0" indent="0"/>
            <a:r>
              <a:rPr lang="en-US"/>
              <a:t>EPCRA Reporting Guidance for Ice Rinks Fact sheet, November 2019 </a:t>
            </a:r>
          </a:p>
          <a:p>
            <a:r>
              <a:rPr lang="en-US">
                <a:hlinkClick r:id="rId8"/>
              </a:rPr>
              <a:t>https://www.epa.gov/sites/default/files/2019-11/documents/epcra_ice_rink_ammoniafs6.pdf</a:t>
            </a:r>
            <a:r>
              <a:rPr lang="en-US"/>
              <a:t> </a:t>
            </a:r>
          </a:p>
          <a:p>
            <a:endParaRPr lang="en-US"/>
          </a:p>
          <a:p>
            <a:r>
              <a:rPr lang="en-US">
                <a:effectLst>
                  <a:outerShdw blurRad="38100" dist="38100" dir="2700000" algn="tl">
                    <a:srgbClr val="000000">
                      <a:alpha val="43137"/>
                    </a:srgbClr>
                  </a:outerShdw>
                </a:effectLst>
              </a:rPr>
              <a:t>Remember: the deadline to submit EPCRA Tier 2 is March 1st of every year.</a:t>
            </a:r>
          </a:p>
          <a:p>
            <a:endParaRPr lang="en-US"/>
          </a:p>
          <a:p>
            <a:pPr marL="0" indent="0"/>
            <a:endParaRPr lang="en-US"/>
          </a:p>
        </p:txBody>
      </p:sp>
      <p:sp>
        <p:nvSpPr>
          <p:cNvPr id="27" name="Freeform 31">
            <a:extLst>
              <a:ext uri="{FF2B5EF4-FFF2-40B4-BE49-F238E27FC236}">
                <a16:creationId xmlns:a16="http://schemas.microsoft.com/office/drawing/2014/main" id="{1F7E4252-2F8C-4EA5-8B25-80F4D86EEA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49843"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29" name="Rectangle 28">
            <a:extLst>
              <a:ext uri="{FF2B5EF4-FFF2-40B4-BE49-F238E27FC236}">
                <a16:creationId xmlns:a16="http://schemas.microsoft.com/office/drawing/2014/main" id="{1AE682A4-5C0C-437A-88CB-93903D449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4139" y="0"/>
            <a:ext cx="463828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5">
            <a:extLst>
              <a:ext uri="{FF2B5EF4-FFF2-40B4-BE49-F238E27FC236}">
                <a16:creationId xmlns:a16="http://schemas.microsoft.com/office/drawing/2014/main" id="{BCB0AB8E-3445-441A-B43E-CED27841E7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3906400"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sp>
        <p:nvSpPr>
          <p:cNvPr id="7" name="Slide Number Placeholder 6"/>
          <p:cNvSpPr>
            <a:spLocks noGrp="1"/>
          </p:cNvSpPr>
          <p:nvPr>
            <p:ph type="sldNum" sz="quarter" idx="12"/>
          </p:nvPr>
        </p:nvSpPr>
        <p:spPr>
          <a:xfrm>
            <a:off x="10352540" y="295729"/>
            <a:ext cx="838199" cy="767687"/>
          </a:xfrm>
        </p:spPr>
        <p:txBody>
          <a:bodyPr vert="horz" lIns="91440" tIns="45720" rIns="91440" bIns="45720" rtlCol="0" anchor="b">
            <a:normAutofit/>
          </a:bodyPr>
          <a:lstStyle/>
          <a:p>
            <a:pPr marR="0" lvl="0" indent="0" fontAlgn="auto">
              <a:spcBef>
                <a:spcPts val="0"/>
              </a:spcBef>
              <a:spcAft>
                <a:spcPts val="0"/>
              </a:spcAft>
              <a:buClrTx/>
              <a:buSzTx/>
              <a:buFontTx/>
              <a:buNone/>
              <a:tabLst/>
              <a:defRPr/>
            </a:pPr>
            <a:endParaRPr kumimoji="0" lang="en-US" altLang="en-US" u="none" strike="noStrike" cap="none" spc="0" normalizeH="0" baseline="0" noProof="0">
              <a:ln>
                <a:noFill/>
              </a:ln>
              <a:effectLst/>
              <a:uLnTx/>
              <a:uFillTx/>
            </a:endParaRPr>
          </a:p>
        </p:txBody>
      </p:sp>
      <p:pic>
        <p:nvPicPr>
          <p:cNvPr id="4" name="Picture 3">
            <a:extLst>
              <a:ext uri="{FF2B5EF4-FFF2-40B4-BE49-F238E27FC236}">
                <a16:creationId xmlns:a16="http://schemas.microsoft.com/office/drawing/2014/main" id="{7FFD3B8E-AD3A-C1BD-7E71-12A852AF2B1F}"/>
              </a:ext>
            </a:extLst>
          </p:cNvPr>
          <p:cNvPicPr>
            <a:picLocks noChangeAspect="1"/>
          </p:cNvPicPr>
          <p:nvPr/>
        </p:nvPicPr>
        <p:blipFill>
          <a:blip r:embed="rId9"/>
          <a:stretch>
            <a:fillRect/>
          </a:stretch>
        </p:blipFill>
        <p:spPr>
          <a:xfrm>
            <a:off x="7094587" y="187557"/>
            <a:ext cx="5004148" cy="6374713"/>
          </a:xfrm>
          <a:prstGeom prst="rect">
            <a:avLst/>
          </a:prstGeom>
          <a:effectLst/>
        </p:spPr>
      </p:pic>
      <p:sp>
        <p:nvSpPr>
          <p:cNvPr id="33" name="Rectangle 32">
            <a:extLst>
              <a:ext uri="{FF2B5EF4-FFF2-40B4-BE49-F238E27FC236}">
                <a16:creationId xmlns:a16="http://schemas.microsoft.com/office/drawing/2014/main" id="{60202AA6-BAFE-417F-904D-4F7027D36D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942545616"/>
      </p:ext>
    </p:extLst>
  </p:cSld>
  <p:clrMapOvr>
    <a:masterClrMapping/>
  </p:clrMapOvr>
  <p:transition advClick="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4ACB1-84D9-402B-A202-7463626AE84B}"/>
              </a:ext>
            </a:extLst>
          </p:cNvPr>
          <p:cNvSpPr>
            <a:spLocks noGrp="1"/>
          </p:cNvSpPr>
          <p:nvPr>
            <p:ph type="title"/>
          </p:nvPr>
        </p:nvSpPr>
        <p:spPr>
          <a:xfrm>
            <a:off x="67377" y="105879"/>
            <a:ext cx="12002703" cy="1395662"/>
          </a:xfrm>
        </p:spPr>
        <p:txBody>
          <a:bodyPr>
            <a:noAutofit/>
          </a:bodyPr>
          <a:lstStyle/>
          <a:p>
            <a:pPr algn="ctr"/>
            <a:r>
              <a:rPr lang="en-US" sz="3300" dirty="0">
                <a:latin typeface="Times New Roman" panose="02020603050405020304" pitchFamily="18" charset="0"/>
                <a:cs typeface="Times New Roman" panose="02020603050405020304" pitchFamily="18" charset="0"/>
              </a:rPr>
              <a:t>EPCRA Section 301 </a:t>
            </a:r>
            <a:br>
              <a:rPr lang="en-US" sz="3300" dirty="0">
                <a:latin typeface="Times New Roman" panose="02020603050405020304" pitchFamily="18" charset="0"/>
                <a:cs typeface="Times New Roman" panose="02020603050405020304" pitchFamily="18" charset="0"/>
              </a:rPr>
            </a:br>
            <a:r>
              <a:rPr lang="en-US" sz="3300" dirty="0">
                <a:latin typeface="Times New Roman" panose="02020603050405020304" pitchFamily="18" charset="0"/>
                <a:cs typeface="Times New Roman" panose="02020603050405020304" pitchFamily="18" charset="0"/>
              </a:rPr>
              <a:t>11001.Establishment of State commissions, planning districts, and local committees.</a:t>
            </a:r>
          </a:p>
        </p:txBody>
      </p:sp>
      <p:sp>
        <p:nvSpPr>
          <p:cNvPr id="3" name="Content Placeholder 2">
            <a:extLst>
              <a:ext uri="{FF2B5EF4-FFF2-40B4-BE49-F238E27FC236}">
                <a16:creationId xmlns:a16="http://schemas.microsoft.com/office/drawing/2014/main" id="{F0F64F52-8D76-4DF1-B2E4-D10EFA88A605}"/>
              </a:ext>
            </a:extLst>
          </p:cNvPr>
          <p:cNvSpPr>
            <a:spLocks noGrp="1"/>
          </p:cNvSpPr>
          <p:nvPr>
            <p:ph sz="half" idx="1"/>
          </p:nvPr>
        </p:nvSpPr>
        <p:spPr>
          <a:xfrm>
            <a:off x="121920" y="1501541"/>
            <a:ext cx="5787993" cy="5250580"/>
          </a:xfrm>
        </p:spPr>
        <p:txBody>
          <a:bodyPr>
            <a:noAutofit/>
          </a:bodyPr>
          <a:lstStyle/>
          <a:p>
            <a:pPr marL="0" indent="0">
              <a:buNone/>
            </a:pPr>
            <a:r>
              <a:rPr lang="en-US" sz="3200" dirty="0">
                <a:latin typeface="Times New Roman" panose="02020603050405020304" pitchFamily="18" charset="0"/>
                <a:cs typeface="Times New Roman" panose="02020603050405020304" pitchFamily="18" charset="0"/>
              </a:rPr>
              <a:t>The State emergency response commission shall establish procedures for receiving and processing requests from the public for information under section 11044 of this title, including tier II information under section 11022 of this title.</a:t>
            </a:r>
          </a:p>
          <a:p>
            <a:pPr marL="0" indent="0">
              <a:buNone/>
            </a:pPr>
            <a:r>
              <a:rPr lang="en-US" sz="3200" dirty="0">
                <a:latin typeface="Times New Roman" panose="02020603050405020304" pitchFamily="18" charset="0"/>
                <a:cs typeface="Times New Roman" panose="02020603050405020304" pitchFamily="18" charset="0"/>
              </a:rPr>
              <a:t> Such procedures shall include the designation of an official to serve as coordinator for information.</a:t>
            </a:r>
          </a:p>
        </p:txBody>
      </p:sp>
      <p:pic>
        <p:nvPicPr>
          <p:cNvPr id="5" name="Content Placeholder 4">
            <a:extLst>
              <a:ext uri="{FF2B5EF4-FFF2-40B4-BE49-F238E27FC236}">
                <a16:creationId xmlns:a16="http://schemas.microsoft.com/office/drawing/2014/main" id="{6C63D7D9-8301-459A-9053-04D200EA824A}"/>
              </a:ext>
            </a:extLst>
          </p:cNvPr>
          <p:cNvPicPr>
            <a:picLocks noGrp="1" noChangeAspect="1"/>
          </p:cNvPicPr>
          <p:nvPr>
            <p:ph sz="half" idx="2"/>
          </p:nvPr>
        </p:nvPicPr>
        <p:blipFill>
          <a:blip r:embed="rId2"/>
          <a:stretch>
            <a:fillRect/>
          </a:stretch>
        </p:blipFill>
        <p:spPr>
          <a:xfrm>
            <a:off x="6790772" y="1413011"/>
            <a:ext cx="4961674" cy="5153393"/>
          </a:xfrm>
          <a:prstGeom prst="rect">
            <a:avLst/>
          </a:prstGeom>
        </p:spPr>
      </p:pic>
    </p:spTree>
    <p:extLst>
      <p:ext uri="{BB962C8B-B14F-4D97-AF65-F5344CB8AC3E}">
        <p14:creationId xmlns:p14="http://schemas.microsoft.com/office/powerpoint/2010/main" val="7241876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FB3CEA1-88D9-42FB-88ED-1E9807FE6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Graphical user interface, text, application&#10;&#10;Description automatically generated">
            <a:extLst>
              <a:ext uri="{FF2B5EF4-FFF2-40B4-BE49-F238E27FC236}">
                <a16:creationId xmlns:a16="http://schemas.microsoft.com/office/drawing/2014/main" id="{7A8EDF7D-6742-49A0-A8C6-673F7BBE4FDC}"/>
              </a:ext>
            </a:extLst>
          </p:cNvPr>
          <p:cNvPicPr>
            <a:picLocks noChangeAspect="1"/>
          </p:cNvPicPr>
          <p:nvPr/>
        </p:nvPicPr>
        <p:blipFill>
          <a:blip r:embed="rId3"/>
          <a:stretch>
            <a:fillRect/>
          </a:stretch>
        </p:blipFill>
        <p:spPr>
          <a:xfrm>
            <a:off x="643467" y="1138936"/>
            <a:ext cx="10905066" cy="4580127"/>
          </a:xfrm>
          <a:prstGeom prst="rect">
            <a:avLst/>
          </a:prstGeom>
        </p:spPr>
      </p:pic>
      <p:sp>
        <p:nvSpPr>
          <p:cNvPr id="17" name="Rectangle 16">
            <a:extLst>
              <a:ext uri="{FF2B5EF4-FFF2-40B4-BE49-F238E27FC236}">
                <a16:creationId xmlns:a16="http://schemas.microsoft.com/office/drawing/2014/main" id="{9A6C928E-4252-4F33-8C34-E50A12A31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2520958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FB3CEA1-88D9-42FB-88ED-1E9807FE6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F91C8091-611B-4D68-87BC-E19D94197F8D}"/>
              </a:ext>
            </a:extLst>
          </p:cNvPr>
          <p:cNvPicPr>
            <a:picLocks noChangeAspect="1"/>
          </p:cNvPicPr>
          <p:nvPr/>
        </p:nvPicPr>
        <p:blipFill>
          <a:blip r:embed="rId3"/>
          <a:stretch>
            <a:fillRect/>
          </a:stretch>
        </p:blipFill>
        <p:spPr>
          <a:xfrm>
            <a:off x="643467" y="2093130"/>
            <a:ext cx="10905066" cy="2671740"/>
          </a:xfrm>
          <a:prstGeom prst="rect">
            <a:avLst/>
          </a:prstGeom>
        </p:spPr>
      </p:pic>
      <p:sp>
        <p:nvSpPr>
          <p:cNvPr id="10" name="Rectangle 9">
            <a:extLst>
              <a:ext uri="{FF2B5EF4-FFF2-40B4-BE49-F238E27FC236}">
                <a16:creationId xmlns:a16="http://schemas.microsoft.com/office/drawing/2014/main" id="{9A6C928E-4252-4F33-8C34-E50A12A31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97715175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42108" y="629266"/>
            <a:ext cx="3307744" cy="1641986"/>
          </a:xfrm>
        </p:spPr>
        <p:txBody>
          <a:bodyPr>
            <a:normAutofit/>
          </a:bodyPr>
          <a:lstStyle/>
          <a:p>
            <a:r>
              <a:rPr lang="en-US" b="1" dirty="0"/>
              <a:t>Impact of GDC Pilot</a:t>
            </a:r>
          </a:p>
        </p:txBody>
      </p:sp>
      <p:pic>
        <p:nvPicPr>
          <p:cNvPr id="7" name="Picture 6">
            <a:extLst>
              <a:ext uri="{FF2B5EF4-FFF2-40B4-BE49-F238E27FC236}">
                <a16:creationId xmlns:a16="http://schemas.microsoft.com/office/drawing/2014/main" id="{561CAC0D-144E-4E03-A01F-179D8F6DED5A}"/>
              </a:ext>
            </a:extLst>
          </p:cNvPr>
          <p:cNvPicPr>
            <a:picLocks noChangeAspect="1"/>
          </p:cNvPicPr>
          <p:nvPr/>
        </p:nvPicPr>
        <p:blipFill rotWithShape="1">
          <a:blip r:embed="rId4">
            <a:extLst>
              <a:ext uri="{28A0092B-C50C-407E-A947-70E740481C1C}">
                <a14:useLocalDpi xmlns:a14="http://schemas.microsoft.com/office/drawing/2010/main" val="0"/>
              </a:ext>
            </a:extLst>
          </a:blip>
          <a:srcRect r="-2" b="12788"/>
          <a:stretch/>
        </p:blipFill>
        <p:spPr>
          <a:xfrm>
            <a:off x="-2" y="10"/>
            <a:ext cx="6094407" cy="6857990"/>
          </a:xfrm>
          <a:prstGeom prst="rect">
            <a:avLst/>
          </a:prstGeom>
        </p:spPr>
      </p:pic>
      <p:sp>
        <p:nvSpPr>
          <p:cNvPr id="6" name="Slide Number Placeholder 4">
            <a:extLst>
              <a:ext uri="{FF2B5EF4-FFF2-40B4-BE49-F238E27FC236}">
                <a16:creationId xmlns:a16="http://schemas.microsoft.com/office/drawing/2014/main" id="{F9F09C35-6368-4BB2-A2D5-AFE8502B534A}"/>
              </a:ext>
            </a:extLst>
          </p:cNvPr>
          <p:cNvSpPr>
            <a:spLocks noGrp="1"/>
          </p:cNvSpPr>
          <p:nvPr>
            <p:ph type="sldNum" sz="quarter" idx="12"/>
          </p:nvPr>
        </p:nvSpPr>
        <p:spPr>
          <a:xfrm>
            <a:off x="10352540" y="295729"/>
            <a:ext cx="838199" cy="767687"/>
          </a:xfrm>
        </p:spPr>
        <p:txBody>
          <a:bodyPr>
            <a:normAutofit/>
          </a:bodyPr>
          <a:lstStyle/>
          <a:p>
            <a:pPr marL="0" marR="0" lvl="0" indent="0" defTabSz="914400" rtl="0" eaLnBrk="1" fontAlgn="auto" latinLnBrk="0" hangingPunct="1">
              <a:spcBef>
                <a:spcPts val="0"/>
              </a:spcBef>
              <a:spcAft>
                <a:spcPts val="0"/>
              </a:spcAft>
              <a:buClrTx/>
              <a:buSzTx/>
              <a:buFontTx/>
              <a:buNone/>
              <a:tabLst/>
              <a:defRPr/>
            </a:pPr>
            <a:endParaRPr kumimoji="0" lang="en-US" b="0" i="0" u="none" strike="noStrike" kern="0" cap="none" spc="0" normalizeH="0" baseline="0" noProof="0" dirty="0">
              <a:ln>
                <a:noFill/>
              </a:ln>
              <a:effectLst/>
              <a:uLnTx/>
              <a:uFillTx/>
              <a:latin typeface="Century Gothic"/>
              <a:ea typeface="+mn-ea"/>
              <a:cs typeface="+mn-cs"/>
            </a:endParaRPr>
          </a:p>
        </p:txBody>
      </p:sp>
      <p:sp>
        <p:nvSpPr>
          <p:cNvPr id="3" name="Content Placeholder 2"/>
          <p:cNvSpPr>
            <a:spLocks noGrp="1"/>
          </p:cNvSpPr>
          <p:nvPr>
            <p:ph idx="1"/>
          </p:nvPr>
        </p:nvSpPr>
        <p:spPr>
          <a:xfrm>
            <a:off x="6742108" y="2438400"/>
            <a:ext cx="3307744" cy="3809999"/>
          </a:xfrm>
        </p:spPr>
        <p:txBody>
          <a:bodyPr>
            <a:normAutofit/>
          </a:bodyPr>
          <a:lstStyle/>
          <a:p>
            <a:pPr>
              <a:lnSpc>
                <a:spcPct val="90000"/>
              </a:lnSpc>
            </a:pPr>
            <a:r>
              <a:rPr lang="en-US" sz="1100"/>
              <a:t>Resource limitations mean:</a:t>
            </a:r>
          </a:p>
          <a:p>
            <a:pPr lvl="1" indent="-325120">
              <a:lnSpc>
                <a:spcPct val="90000"/>
              </a:lnSpc>
            </a:pPr>
            <a:r>
              <a:rPr lang="en-US" sz="1100"/>
              <a:t>No EPA review of process hazard reviews (not even submitted)</a:t>
            </a:r>
            <a:endParaRPr lang="en-US" sz="1100">
              <a:cs typeface="Arial"/>
            </a:endParaRPr>
          </a:p>
          <a:p>
            <a:pPr lvl="1" indent="-325120">
              <a:lnSpc>
                <a:spcPct val="90000"/>
              </a:lnSpc>
            </a:pPr>
            <a:r>
              <a:rPr lang="en-US" sz="1100"/>
              <a:t>Settlement only resolves one GDC count</a:t>
            </a:r>
            <a:endParaRPr lang="en-US" sz="1100">
              <a:cs typeface="Arial"/>
            </a:endParaRPr>
          </a:p>
          <a:p>
            <a:pPr lvl="1" indent="-325120">
              <a:lnSpc>
                <a:spcPct val="90000"/>
              </a:lnSpc>
            </a:pPr>
            <a:r>
              <a:rPr lang="en-US" sz="1100"/>
              <a:t>May not reach entire ammonia refrigeration universe</a:t>
            </a:r>
            <a:endParaRPr lang="en-US" sz="1100">
              <a:cs typeface="Arial"/>
            </a:endParaRPr>
          </a:p>
          <a:p>
            <a:pPr>
              <a:lnSpc>
                <a:spcPct val="90000"/>
              </a:lnSpc>
            </a:pPr>
            <a:endParaRPr lang="en-US" sz="1100"/>
          </a:p>
          <a:p>
            <a:pPr>
              <a:lnSpc>
                <a:spcPct val="90000"/>
              </a:lnSpc>
            </a:pPr>
            <a:r>
              <a:rPr lang="en-US" sz="1100"/>
              <a:t>But Pilot should:</a:t>
            </a:r>
          </a:p>
          <a:p>
            <a:pPr lvl="1" indent="-325120">
              <a:lnSpc>
                <a:spcPct val="90000"/>
              </a:lnSpc>
            </a:pPr>
            <a:r>
              <a:rPr lang="en-US" sz="1100"/>
              <a:t>Reach more facilities </a:t>
            </a:r>
            <a:endParaRPr lang="en-US" sz="1100">
              <a:cs typeface="Arial"/>
            </a:endParaRPr>
          </a:p>
          <a:p>
            <a:pPr lvl="1" indent="-325120">
              <a:lnSpc>
                <a:spcPct val="90000"/>
              </a:lnSpc>
            </a:pPr>
            <a:r>
              <a:rPr lang="en-US" sz="1100"/>
              <a:t>Raise companies’ awareness of hazards posed by their systems</a:t>
            </a:r>
            <a:endParaRPr lang="en-US" sz="1100">
              <a:cs typeface="Arial"/>
            </a:endParaRPr>
          </a:p>
          <a:p>
            <a:pPr lvl="1" indent="-325120">
              <a:lnSpc>
                <a:spcPct val="90000"/>
              </a:lnSpc>
            </a:pPr>
            <a:r>
              <a:rPr lang="en-US" sz="1100"/>
              <a:t>Improve GDC and EPCRA compliance</a:t>
            </a:r>
            <a:endParaRPr lang="en-US" sz="1100">
              <a:cs typeface="Arial"/>
            </a:endParaRPr>
          </a:p>
          <a:p>
            <a:pPr lvl="1" indent="-325120">
              <a:lnSpc>
                <a:spcPct val="90000"/>
              </a:lnSpc>
            </a:pPr>
            <a:r>
              <a:rPr lang="en-US" sz="1100"/>
              <a:t>Increase safety of communities and emergency responders</a:t>
            </a:r>
            <a:endParaRPr lang="en-US" sz="1100">
              <a:cs typeface="Arial"/>
            </a:endParaRPr>
          </a:p>
        </p:txBody>
      </p:sp>
    </p:spTree>
    <p:extLst>
      <p:ext uri="{BB962C8B-B14F-4D97-AF65-F5344CB8AC3E}">
        <p14:creationId xmlns:p14="http://schemas.microsoft.com/office/powerpoint/2010/main" val="156838762"/>
      </p:ext>
    </p:extLst>
  </p:cSld>
  <p:clrMapOvr>
    <a:masterClrMapping/>
  </p:clrMapOvr>
  <p:transition advClick="0"/>
</p:sld>
</file>

<file path=ppt/slides/slide7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594FC8B-8CD2-407F-94F1-9C71F5AEC2B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DBABC971-8D40-4A4F-AC60-28B9172789B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B9C04DC5-313B-4FE4-B868-5672A3764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791AE23E-90C9-4963-96E2-8DADBFC3BC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C5F93E90-4379-4AAC-B021-E5FA6D974A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20" name="Rectangle 19">
            <a:extLst>
              <a:ext uri="{FF2B5EF4-FFF2-40B4-BE49-F238E27FC236}">
                <a16:creationId xmlns:a16="http://schemas.microsoft.com/office/drawing/2014/main" id="{329FDD08-42D8-4AFF-90E5-5DAA5BC4C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B87A2B17-D3E0-4B38-823F-45312C0B3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
            <a:ext cx="12191695" cy="473074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592A21B-8E82-4396-A130-C7531DF0A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6" name="Freeform 16">
            <a:extLst>
              <a:ext uri="{FF2B5EF4-FFF2-40B4-BE49-F238E27FC236}">
                <a16:creationId xmlns:a16="http://schemas.microsoft.com/office/drawing/2014/main" id="{ACA9027C-9377-4A86-A639-42BA502ADE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3753695"/>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2">
              <a:alpha val="20000"/>
            </a:schemeClr>
          </a:solidFill>
          <a:ln>
            <a:noFill/>
          </a:ln>
        </p:spPr>
        <p:txBody>
          <a:bodyPr rtlCol="0" anchor="ctr"/>
          <a:lstStyle/>
          <a:p>
            <a:pPr algn="ctr"/>
            <a:endParaRPr lang="en-US">
              <a:solidFill>
                <a:schemeClr val="tx1"/>
              </a:solidFill>
            </a:endParaRPr>
          </a:p>
        </p:txBody>
      </p:sp>
      <p:sp useBgFill="1">
        <p:nvSpPr>
          <p:cNvPr id="28" name="Freeform 5">
            <a:extLst>
              <a:ext uri="{FF2B5EF4-FFF2-40B4-BE49-F238E27FC236}">
                <a16:creationId xmlns:a16="http://schemas.microsoft.com/office/drawing/2014/main" id="{423EDA5B-B414-4C7C-8CBA-3D9D79973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4055532"/>
            <a:ext cx="12191695" cy="2802467"/>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ln>
            <a:noFill/>
          </a:ln>
        </p:spPr>
      </p:sp>
      <p:sp>
        <p:nvSpPr>
          <p:cNvPr id="2" name="Title 1">
            <a:extLst>
              <a:ext uri="{FF2B5EF4-FFF2-40B4-BE49-F238E27FC236}">
                <a16:creationId xmlns:a16="http://schemas.microsoft.com/office/drawing/2014/main" id="{332B3326-00BD-4FD7-9FA5-454635001CD1}"/>
              </a:ext>
            </a:extLst>
          </p:cNvPr>
          <p:cNvSpPr>
            <a:spLocks noGrp="1"/>
          </p:cNvSpPr>
          <p:nvPr>
            <p:ph type="title"/>
          </p:nvPr>
        </p:nvSpPr>
        <p:spPr>
          <a:xfrm>
            <a:off x="636916" y="4854346"/>
            <a:ext cx="9149350" cy="868026"/>
          </a:xfrm>
        </p:spPr>
        <p:txBody>
          <a:bodyPr vert="horz" lIns="91440" tIns="45720" rIns="91440" bIns="45720" rtlCol="0" anchor="b">
            <a:normAutofit/>
          </a:bodyPr>
          <a:lstStyle/>
          <a:p>
            <a:r>
              <a:rPr lang="en-US" sz="4800"/>
              <a:t>Impact of GDC Pilot</a:t>
            </a:r>
          </a:p>
        </p:txBody>
      </p:sp>
      <p:pic>
        <p:nvPicPr>
          <p:cNvPr id="5" name="Content Placeholder 4">
            <a:extLst>
              <a:ext uri="{FF2B5EF4-FFF2-40B4-BE49-F238E27FC236}">
                <a16:creationId xmlns:a16="http://schemas.microsoft.com/office/drawing/2014/main" id="{21B8169B-FBC6-4B67-862A-3B043B7E8688}"/>
              </a:ext>
            </a:extLst>
          </p:cNvPr>
          <p:cNvPicPr>
            <a:picLocks noGrp="1" noChangeAspect="1"/>
          </p:cNvPicPr>
          <p:nvPr>
            <p:ph idx="1"/>
          </p:nvPr>
        </p:nvPicPr>
        <p:blipFill>
          <a:blip r:embed="rId7"/>
          <a:stretch>
            <a:fillRect/>
          </a:stretch>
        </p:blipFill>
        <p:spPr>
          <a:xfrm>
            <a:off x="2357425" y="220978"/>
            <a:ext cx="7975559" cy="4167228"/>
          </a:xfrm>
          <a:prstGeom prst="rect">
            <a:avLst/>
          </a:prstGeom>
          <a:effectLst/>
        </p:spPr>
      </p:pic>
    </p:spTree>
    <p:extLst>
      <p:ext uri="{BB962C8B-B14F-4D97-AF65-F5344CB8AC3E}">
        <p14:creationId xmlns:p14="http://schemas.microsoft.com/office/powerpoint/2010/main" val="16919018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A085689-791F-4B8F-9F30-12415B97D36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AA3FED7F-6821-47C0-A464-E9278B24129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8F54B2FB-3F54-4350-8D1B-F86D677CA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561B34F5-88E5-4711-BC16-3005C29AD7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4F3661D0-2268-4D3E-88BA-0647BCBE33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20" name="Rectangle 19">
            <a:extLst>
              <a:ext uri="{FF2B5EF4-FFF2-40B4-BE49-F238E27FC236}">
                <a16:creationId xmlns:a16="http://schemas.microsoft.com/office/drawing/2014/main" id="{DDB56DB5-0324-4F79-9AB8-CB18C1DC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98E512F0-7C7E-4D74-B084-77002604E7E2}"/>
              </a:ext>
            </a:extLst>
          </p:cNvPr>
          <p:cNvSpPr>
            <a:spLocks noGrp="1"/>
          </p:cNvSpPr>
          <p:nvPr>
            <p:ph type="title"/>
          </p:nvPr>
        </p:nvSpPr>
        <p:spPr>
          <a:xfrm>
            <a:off x="6294922" y="1434164"/>
            <a:ext cx="5636345" cy="4933585"/>
          </a:xfrm>
        </p:spPr>
        <p:txBody>
          <a:bodyPr vert="horz" lIns="91440" tIns="45720" rIns="91440" bIns="45720" rtlCol="0" anchor="b">
            <a:normAutofit fontScale="90000"/>
          </a:bodyPr>
          <a:lstStyle/>
          <a:p>
            <a:pPr>
              <a:lnSpc>
                <a:spcPct val="90000"/>
              </a:lnSpc>
            </a:pPr>
            <a:r>
              <a:rPr lang="en-US" sz="4000" dirty="0">
                <a:solidFill>
                  <a:srgbClr val="FFC000"/>
                </a:solidFill>
                <a:latin typeface="Times New Roman" panose="02020603050405020304" pitchFamily="18" charset="0"/>
                <a:cs typeface="Times New Roman" panose="02020603050405020304" pitchFamily="18" charset="0"/>
              </a:rPr>
              <a:t>Chemical Facility Security and Safety Working Group</a:t>
            </a:r>
            <a:br>
              <a:rPr lang="en-US" sz="4000" dirty="0">
                <a:latin typeface="Times New Roman" panose="02020603050405020304" pitchFamily="18" charset="0"/>
                <a:cs typeface="Times New Roman" panose="02020603050405020304" pitchFamily="18" charset="0"/>
              </a:rPr>
            </a:br>
            <a:br>
              <a:rPr lang="en-US" sz="4000" dirty="0">
                <a:latin typeface="Times New Roman" panose="02020603050405020304" pitchFamily="18" charset="0"/>
                <a:cs typeface="Times New Roman" panose="02020603050405020304" pitchFamily="18" charset="0"/>
              </a:rPr>
            </a:br>
            <a:r>
              <a:rPr lang="en-US" sz="4000" dirty="0">
                <a:latin typeface="Times New Roman" panose="02020603050405020304" pitchFamily="18" charset="0"/>
                <a:cs typeface="Times New Roman" panose="02020603050405020304" pitchFamily="18" charset="0"/>
              </a:rPr>
              <a:t>Executive Order 13650: Improving Chemical Facility Safety and Security</a:t>
            </a:r>
            <a:br>
              <a:rPr lang="en-US" sz="4000" dirty="0">
                <a:latin typeface="Times New Roman" panose="02020603050405020304" pitchFamily="18" charset="0"/>
                <a:cs typeface="Times New Roman" panose="02020603050405020304" pitchFamily="18" charset="0"/>
              </a:rPr>
            </a:br>
            <a:br>
              <a:rPr lang="en-US" sz="4000" dirty="0">
                <a:latin typeface="Times New Roman" panose="02020603050405020304" pitchFamily="18" charset="0"/>
                <a:cs typeface="Times New Roman" panose="02020603050405020304" pitchFamily="18" charset="0"/>
              </a:rPr>
            </a:br>
            <a:r>
              <a:rPr lang="en-US" sz="4000" dirty="0">
                <a:latin typeface="Times New Roman" panose="02020603050405020304" pitchFamily="18" charset="0"/>
                <a:cs typeface="Times New Roman" panose="02020603050405020304" pitchFamily="18" charset="0"/>
              </a:rPr>
              <a:t>https://www.osha.gov/chemical-executive-order/history</a:t>
            </a:r>
            <a:br>
              <a:rPr lang="en-US" sz="3400" dirty="0"/>
            </a:br>
            <a:endParaRPr lang="en-US" sz="3400" dirty="0"/>
          </a:p>
        </p:txBody>
      </p:sp>
      <p:pic>
        <p:nvPicPr>
          <p:cNvPr id="5" name="Content Placeholder 4">
            <a:extLst>
              <a:ext uri="{FF2B5EF4-FFF2-40B4-BE49-F238E27FC236}">
                <a16:creationId xmlns:a16="http://schemas.microsoft.com/office/drawing/2014/main" id="{1A28F186-2CEF-4F92-BB1F-EC09780A56A2}"/>
              </a:ext>
            </a:extLst>
          </p:cNvPr>
          <p:cNvPicPr>
            <a:picLocks noGrp="1" noChangeAspect="1"/>
          </p:cNvPicPr>
          <p:nvPr>
            <p:ph idx="1"/>
          </p:nvPr>
        </p:nvPicPr>
        <p:blipFill rotWithShape="1">
          <a:blip r:embed="rId7"/>
          <a:srcRect r="3481"/>
          <a:stretch/>
        </p:blipFill>
        <p:spPr>
          <a:xfrm>
            <a:off x="720201" y="158389"/>
            <a:ext cx="4785144" cy="6699611"/>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31774494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261257" y="174171"/>
            <a:ext cx="5834737" cy="1876931"/>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Region 1 Chemical Facility Security and Safety Working Group</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Contact Us with any Further Questions </a:t>
            </a:r>
          </a:p>
        </p:txBody>
      </p:sp>
      <p:sp>
        <p:nvSpPr>
          <p:cNvPr id="3" name="TextBox 2"/>
          <p:cNvSpPr txBox="1"/>
          <p:nvPr/>
        </p:nvSpPr>
        <p:spPr>
          <a:xfrm>
            <a:off x="147145" y="1975944"/>
            <a:ext cx="5602014" cy="4803227"/>
          </a:xfrm>
          <a:prstGeom prst="rect">
            <a:avLst/>
          </a:prstGeom>
        </p:spPr>
        <p:txBody>
          <a:bodyPr vert="horz" lIns="91440" tIns="45720" rIns="91440" bIns="45720" rtlCol="0" anchor="t">
            <a:normAutofit lnSpcReduction="10000"/>
          </a:bodyPr>
          <a:lstStyle/>
          <a:p>
            <a:pPr marL="0" marR="0" lvl="0" indent="0" algn="l" defTabSz="914400" rtl="0" eaLnBrk="1" fontAlgn="auto" latinLnBrk="0" hangingPunct="1">
              <a:lnSpc>
                <a:spcPct val="90000"/>
              </a:lnSpc>
              <a:spcBef>
                <a:spcPts val="1000"/>
              </a:spcBef>
              <a:spcAft>
                <a:spcPts val="0"/>
              </a:spcAft>
              <a:buClr>
                <a:srgbClr val="4472C4"/>
              </a:buClr>
              <a:buSzPct val="80000"/>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lt"/>
                <a:cs typeface="Times New Roman" panose="02020603050405020304" pitchFamily="18" charset="0"/>
              </a:rPr>
              <a:t>Charles I. Colley, Chief</a:t>
            </a:r>
          </a:p>
          <a:p>
            <a:pPr marL="0" marR="0" lvl="0" indent="0" algn="l" defTabSz="914400" rtl="0" eaLnBrk="1" fontAlgn="auto" latinLnBrk="0" hangingPunct="1">
              <a:lnSpc>
                <a:spcPct val="90000"/>
              </a:lnSpc>
              <a:spcBef>
                <a:spcPts val="1000"/>
              </a:spcBef>
              <a:spcAft>
                <a:spcPts val="0"/>
              </a:spcAft>
              <a:buClr>
                <a:srgbClr val="4472C4"/>
              </a:buClr>
              <a:buSzPct val="80000"/>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lt"/>
                <a:cs typeface="Times New Roman" panose="02020603050405020304" pitchFamily="18" charset="0"/>
              </a:rPr>
              <a:t>Chemical Security New England  R-I </a:t>
            </a:r>
          </a:p>
          <a:p>
            <a:pPr marL="0" marR="0" lvl="0" indent="0" algn="l" defTabSz="914400" rtl="0" eaLnBrk="1" fontAlgn="auto" latinLnBrk="0" hangingPunct="1">
              <a:lnSpc>
                <a:spcPct val="100000"/>
              </a:lnSpc>
              <a:spcBef>
                <a:spcPts val="0"/>
              </a:spcBef>
              <a:spcAft>
                <a:spcPts val="0"/>
              </a:spcAft>
              <a:buClr>
                <a:srgbClr val="4472C4"/>
              </a:buClr>
              <a:buSzPct val="80000"/>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lt"/>
                <a:cs typeface="Times New Roman" panose="02020603050405020304" pitchFamily="18" charset="0"/>
              </a:rPr>
              <a:t>Office of Chemical Security </a:t>
            </a:r>
          </a:p>
          <a:p>
            <a:pPr marL="0" marR="0" lvl="0" indent="0" algn="l" defTabSz="914400" rtl="0" eaLnBrk="1" fontAlgn="auto" latinLnBrk="0" hangingPunct="1">
              <a:lnSpc>
                <a:spcPct val="100000"/>
              </a:lnSpc>
              <a:spcBef>
                <a:spcPts val="0"/>
              </a:spcBef>
              <a:spcAft>
                <a:spcPts val="0"/>
              </a:spcAft>
              <a:buClr>
                <a:srgbClr val="4472C4"/>
              </a:buClr>
              <a:buSzPct val="80000"/>
              <a:buFontTx/>
              <a:buNone/>
              <a:tabLst/>
              <a:defRPr/>
            </a:pPr>
            <a:r>
              <a:rPr kumimoji="0" lang="en-US" sz="20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DHS</a:t>
            </a:r>
          </a:p>
          <a:p>
            <a:pPr marL="0" marR="0" lvl="0" indent="0" algn="l" defTabSz="914400" rtl="0" eaLnBrk="1" fontAlgn="auto" latinLnBrk="0" hangingPunct="1">
              <a:lnSpc>
                <a:spcPct val="100000"/>
              </a:lnSpc>
              <a:spcBef>
                <a:spcPts val="0"/>
              </a:spcBef>
              <a:spcAft>
                <a:spcPts val="0"/>
              </a:spcAft>
              <a:buClr>
                <a:srgbClr val="4472C4"/>
              </a:buClr>
              <a:buSzPct val="80000"/>
              <a:buFontTx/>
              <a:buNone/>
              <a:tabLst/>
              <a:defRPr/>
            </a:pPr>
            <a:r>
              <a:rPr kumimoji="0" lang="en-US" sz="20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Cybersecurity and Infrastructure Security Agency</a:t>
            </a:r>
          </a:p>
          <a:p>
            <a:pPr marL="0" marR="0" lvl="0" indent="0" algn="l" defTabSz="914400" rtl="0" eaLnBrk="1" fontAlgn="auto" latinLnBrk="0" hangingPunct="1">
              <a:lnSpc>
                <a:spcPct val="100000"/>
              </a:lnSpc>
              <a:spcBef>
                <a:spcPts val="0"/>
              </a:spcBef>
              <a:spcAft>
                <a:spcPts val="0"/>
              </a:spcAft>
              <a:buClr>
                <a:srgbClr val="4472C4"/>
              </a:buClr>
              <a:buSzPct val="80000"/>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lt"/>
                <a:cs typeface="Times New Roman" panose="02020603050405020304" pitchFamily="18" charset="0"/>
              </a:rPr>
              <a:t>202.302.6367 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lt"/>
                <a:cs typeface="Times New Roman" panose="02020603050405020304" pitchFamily="18" charset="0"/>
              </a:rPr>
              <a:t>617.565.2919 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lt"/>
                <a:cs typeface="Times New Roman" panose="02020603050405020304" pitchFamily="18" charset="0"/>
                <a:hlinkClick r:id="rId3"/>
              </a:rPr>
              <a:t>charles.colley@dhs.sgov.gov</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lt"/>
                <a:cs typeface="Times New Roman" panose="02020603050405020304" pitchFamily="18" charset="0"/>
              </a:rPr>
              <a:t>Gabriel Porter, Assistant Area Director </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lt"/>
                <a:cs typeface="Times New Roman" panose="02020603050405020304" pitchFamily="18" charset="0"/>
              </a:rPr>
              <a:t>US Dept. of Labor </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lt"/>
                <a:cs typeface="Times New Roman" panose="02020603050405020304" pitchFamily="18" charset="0"/>
              </a:rPr>
              <a:t>Occupational Safety and Health Administration </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lt"/>
                <a:cs typeface="Times New Roman" panose="02020603050405020304" pitchFamily="18" charset="0"/>
              </a:rPr>
              <a:t>Direct (603) 225-1645 </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lt"/>
                <a:cs typeface="Times New Roman" panose="02020603050405020304" pitchFamily="18" charset="0"/>
              </a:rPr>
              <a:t>Office (603) 225-1629</a:t>
            </a:r>
            <a:b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lt"/>
                <a:cs typeface="Times New Roman" panose="02020603050405020304" pitchFamily="18" charset="0"/>
              </a:rPr>
            </a:b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lt"/>
                <a:cs typeface="Times New Roman" panose="02020603050405020304" pitchFamily="18" charset="0"/>
              </a:rPr>
              <a:t> Fax. (603) 225-1580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hlinkClick r:id="rId4"/>
              </a:rPr>
              <a:t>porter.gabriel@dol.gov</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a:p>
            <a:pPr marL="0" marR="0" lvl="0" indent="-228600" algn="l" defTabSz="914400" rtl="0" eaLnBrk="1" fontAlgn="auto" latinLnBrk="0" hangingPunct="1">
              <a:lnSpc>
                <a:spcPct val="90000"/>
              </a:lnSpc>
              <a:spcBef>
                <a:spcPts val="1000"/>
              </a:spcBef>
              <a:spcAft>
                <a:spcPts val="0"/>
              </a:spcAft>
              <a:buClr>
                <a:srgbClr val="4472C4"/>
              </a:buClr>
              <a:buSzPct val="80000"/>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
        <p:nvSpPr>
          <p:cNvPr id="16" name="Freeform: Shape 15">
            <a:extLst>
              <a:ext uri="{FF2B5EF4-FFF2-40B4-BE49-F238E27FC236}">
                <a16:creationId xmlns:a16="http://schemas.microsoft.com/office/drawing/2014/main" id="{62A38935-BB53-4DF7-A56E-48DD25B685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1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4 h 5154967"/>
              <a:gd name="connsiteX37" fmla="*/ 1625714 w 6184806"/>
              <a:gd name="connsiteY37" fmla="*/ 109244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1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1"/>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4"/>
                  <a:pt x="2445216" y="109244"/>
                </a:cubicBezTo>
                <a:cubicBezTo>
                  <a:pt x="1625714" y="109244"/>
                  <a:pt x="1625714" y="109244"/>
                  <a:pt x="1625714" y="109244"/>
                </a:cubicBezTo>
                <a:cubicBezTo>
                  <a:pt x="1572615" y="109244"/>
                  <a:pt x="1524825" y="137459"/>
                  <a:pt x="1498276" y="183309"/>
                </a:cubicBezTo>
                <a:cubicBezTo>
                  <a:pt x="1089410" y="890450"/>
                  <a:pt x="1089410" y="890450"/>
                  <a:pt x="1089410" y="890450"/>
                </a:cubicBezTo>
                <a:cubicBezTo>
                  <a:pt x="1062860" y="934537"/>
                  <a:pt x="1062860" y="990968"/>
                  <a:pt x="1089410" y="1035054"/>
                </a:cubicBezTo>
                <a:cubicBezTo>
                  <a:pt x="1498276" y="1742196"/>
                  <a:pt x="1498276" y="1742196"/>
                  <a:pt x="1498276" y="1742196"/>
                </a:cubicBezTo>
                <a:cubicBezTo>
                  <a:pt x="1511551" y="1765121"/>
                  <a:pt x="1530135" y="1783637"/>
                  <a:pt x="1552039" y="1796421"/>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Graphic 8" descr="Speaker Phone">
            <a:extLst>
              <a:ext uri="{FF2B5EF4-FFF2-40B4-BE49-F238E27FC236}">
                <a16:creationId xmlns:a16="http://schemas.microsoft.com/office/drawing/2014/main" id="{A00035CC-3BD9-4BAF-9CD1-D203CB30784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35330" y="2105470"/>
            <a:ext cx="3217333" cy="3217333"/>
          </a:xfrm>
          <a:prstGeom prst="rect">
            <a:avLst/>
          </a:prstGeom>
        </p:spPr>
      </p:pic>
    </p:spTree>
    <p:extLst>
      <p:ext uri="{BB962C8B-B14F-4D97-AF65-F5344CB8AC3E}">
        <p14:creationId xmlns:p14="http://schemas.microsoft.com/office/powerpoint/2010/main" val="10302018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55822" y="745182"/>
            <a:ext cx="9026153" cy="3386433"/>
          </a:xfrm>
        </p:spPr>
        <p:txBody>
          <a:bodyPr anchor="b">
            <a:normAutofit/>
          </a:bodyPr>
          <a:lstStyle/>
          <a:p>
            <a:r>
              <a:rPr lang="en-US" sz="6000" b="1" dirty="0"/>
              <a:t>Chemical Warehouse and Distribution Facilities</a:t>
            </a:r>
          </a:p>
        </p:txBody>
      </p:sp>
      <p:sp>
        <p:nvSpPr>
          <p:cNvPr id="9" name="Subtitle 8">
            <a:extLst>
              <a:ext uri="{FF2B5EF4-FFF2-40B4-BE49-F238E27FC236}">
                <a16:creationId xmlns:a16="http://schemas.microsoft.com/office/drawing/2014/main" id="{E8633D4C-FA53-455D-A21F-99C7C398A50C}"/>
              </a:ext>
            </a:extLst>
          </p:cNvPr>
          <p:cNvSpPr>
            <a:spLocks noGrp="1"/>
          </p:cNvSpPr>
          <p:nvPr>
            <p:ph type="subTitle" idx="1"/>
          </p:nvPr>
        </p:nvSpPr>
        <p:spPr>
          <a:xfrm>
            <a:off x="2055822" y="4232516"/>
            <a:ext cx="9026153" cy="2079472"/>
          </a:xfrm>
          <a:noFill/>
        </p:spPr>
        <p:txBody>
          <a:bodyPr anchor="t">
            <a:normAutofit/>
          </a:bodyPr>
          <a:lstStyle/>
          <a:p>
            <a:r>
              <a:rPr lang="en-US" sz="3200" dirty="0">
                <a:solidFill>
                  <a:schemeClr val="tx2"/>
                </a:solidFill>
              </a:rPr>
              <a:t>New National Alerts</a:t>
            </a:r>
          </a:p>
        </p:txBody>
      </p:sp>
      <p:sp>
        <p:nvSpPr>
          <p:cNvPr id="5" name="Slide Number Placeholder 2">
            <a:extLst>
              <a:ext uri="{FF2B5EF4-FFF2-40B4-BE49-F238E27FC236}">
                <a16:creationId xmlns:a16="http://schemas.microsoft.com/office/drawing/2014/main" id="{469DA7A8-B831-40F4-905B-7729D3DBB81F}"/>
              </a:ext>
            </a:extLst>
          </p:cNvPr>
          <p:cNvSpPr>
            <a:spLocks noGrp="1"/>
          </p:cNvSpPr>
          <p:nvPr>
            <p:ph type="sldNum" sz="quarter" idx="12"/>
          </p:nvPr>
        </p:nvSpPr>
        <p:spPr>
          <a:xfrm>
            <a:off x="11430000" y="6124583"/>
            <a:ext cx="685800" cy="593725"/>
          </a:xfrm>
        </p:spPr>
        <p:txBody>
          <a:bodyPr>
            <a:normAutofit lnSpcReduction="10000"/>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621ABDB-0A71-4879-934A-589E3AED438B}" type="slidenum">
              <a:rPr kumimoji="0" lang="en-US" sz="3600" b="0" i="0" u="none" strike="noStrike" kern="1200" cap="none" spc="0" normalizeH="0" baseline="0" noProof="0" smtClean="0">
                <a:ln>
                  <a:noFill/>
                </a:ln>
                <a:solidFill>
                  <a:srgbClr val="FFFFFF">
                    <a:lumMod val="65000"/>
                  </a:srgbClr>
                </a:solidFill>
                <a:effectLst/>
                <a:uLnTx/>
                <a:uFillTx/>
                <a:latin typeface="Century Schoolbook" panose="020406040505050203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76</a:t>
            </a:fld>
            <a:endParaRPr kumimoji="0" lang="en-US" sz="3600" b="0" i="0" u="none" strike="noStrike" kern="1200" cap="none" spc="0" normalizeH="0" baseline="0" noProof="0" dirty="0">
              <a:ln>
                <a:noFill/>
              </a:ln>
              <a:solidFill>
                <a:srgbClr val="FFFFFF">
                  <a:lumMod val="65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72554552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Rectangle 68">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8200" y="585216"/>
            <a:ext cx="10515600" cy="1325563"/>
          </a:xfrm>
        </p:spPr>
        <p:txBody>
          <a:bodyPr>
            <a:normAutofit/>
          </a:bodyPr>
          <a:lstStyle/>
          <a:p>
            <a:r>
              <a:rPr lang="en-US" b="1" dirty="0">
                <a:solidFill>
                  <a:schemeClr val="bg1"/>
                </a:solidFill>
              </a:rPr>
              <a:t>Enforcement</a:t>
            </a:r>
          </a:p>
        </p:txBody>
      </p:sp>
      <p:pic>
        <p:nvPicPr>
          <p:cNvPr id="14" name="Picture 13">
            <a:extLst>
              <a:ext uri="{FF2B5EF4-FFF2-40B4-BE49-F238E27FC236}">
                <a16:creationId xmlns:a16="http://schemas.microsoft.com/office/drawing/2014/main" id="{AA058A10-4F47-43F3-B6F3-32ADDD8040EA}"/>
              </a:ext>
            </a:extLst>
          </p:cNvPr>
          <p:cNvPicPr>
            <a:picLocks noChangeAspect="1"/>
          </p:cNvPicPr>
          <p:nvPr/>
        </p:nvPicPr>
        <p:blipFill rotWithShape="1">
          <a:blip r:embed="rId3"/>
          <a:srcRect l="3226" r="4555" b="-1"/>
          <a:stretch/>
        </p:blipFill>
        <p:spPr>
          <a:xfrm>
            <a:off x="546280" y="2385680"/>
            <a:ext cx="6531176" cy="4217346"/>
          </a:xfrm>
          <a:prstGeom prst="rect">
            <a:avLst/>
          </a:prstGeom>
        </p:spPr>
      </p:pic>
      <p:sp>
        <p:nvSpPr>
          <p:cNvPr id="3" name="Content Placeholder 2"/>
          <p:cNvSpPr>
            <a:spLocks noGrp="1"/>
          </p:cNvSpPr>
          <p:nvPr>
            <p:ph idx="1"/>
          </p:nvPr>
        </p:nvSpPr>
        <p:spPr>
          <a:xfrm>
            <a:off x="7366590" y="2787164"/>
            <a:ext cx="3984162" cy="3873217"/>
          </a:xfrm>
        </p:spPr>
        <p:txBody>
          <a:bodyPr vert="horz" lIns="91440" tIns="45720" rIns="91440" bIns="45720" rtlCol="0" anchor="ctr">
            <a:normAutofit/>
          </a:bodyPr>
          <a:lstStyle/>
          <a:p>
            <a:r>
              <a:rPr lang="en-US" sz="2000" dirty="0"/>
              <a:t>Serious deficiencies found on several Region 1 inspections</a:t>
            </a:r>
            <a:endParaRPr lang="en-US" sz="2000" dirty="0">
              <a:cs typeface="Calibri"/>
            </a:endParaRPr>
          </a:p>
          <a:p>
            <a:r>
              <a:rPr lang="en-US" sz="2000" dirty="0"/>
              <a:t>Need a way to improve safety</a:t>
            </a:r>
            <a:endParaRPr lang="en-US" sz="2000" dirty="0">
              <a:cs typeface="Calibri"/>
            </a:endParaRPr>
          </a:p>
          <a:p>
            <a:r>
              <a:rPr lang="en-US" sz="2000" dirty="0">
                <a:ea typeface="+mn-lt"/>
                <a:cs typeface="+mn-lt"/>
              </a:rPr>
              <a:t>Owners are likely to improve the safety of their facilities once they recognize the hazards at their facility</a:t>
            </a:r>
          </a:p>
          <a:p>
            <a:endParaRPr lang="en-US" sz="2000" dirty="0">
              <a:ea typeface="+mn-lt"/>
              <a:cs typeface="+mn-lt"/>
            </a:endParaRPr>
          </a:p>
          <a:p>
            <a:pPr marL="457200" marR="0">
              <a:spcBef>
                <a:spcPts val="0"/>
              </a:spcBef>
              <a:spcAft>
                <a:spcPts val="0"/>
              </a:spcAft>
            </a:pPr>
            <a:r>
              <a:rPr lang="en-US" sz="2000" u="sng" dirty="0">
                <a:solidFill>
                  <a:srgbClr val="0563C1"/>
                </a:solidFill>
                <a:effectLst/>
                <a:latin typeface="Segoe UI" panose="020B0502040204020203" pitchFamily="34" charset="0"/>
                <a:ea typeface="Calibri" panose="020F0502020204030204" pitchFamily="34" charset="0"/>
                <a:hlinkClick r:id="rId4"/>
              </a:rPr>
              <a:t>https://www.epa.gov/system/files/documents/2021-11/chemicalwarehouseenforcementalert_0.pdf</a:t>
            </a:r>
            <a:endParaRPr lang="en-US" sz="3200" dirty="0">
              <a:effectLst/>
              <a:latin typeface="Times New Roman" panose="02020603050405020304" pitchFamily="18" charset="0"/>
              <a:ea typeface="Calibri" panose="020F0502020204030204" pitchFamily="34" charset="0"/>
            </a:endParaRPr>
          </a:p>
          <a:p>
            <a:endParaRPr lang="en-US" sz="1700" dirty="0">
              <a:ea typeface="+mn-lt"/>
              <a:cs typeface="+mn-lt"/>
            </a:endParaRPr>
          </a:p>
          <a:p>
            <a:endParaRPr lang="en-US" sz="1700" dirty="0"/>
          </a:p>
        </p:txBody>
      </p:sp>
      <p:sp>
        <p:nvSpPr>
          <p:cNvPr id="10" name="Slide Number Placeholder 6">
            <a:extLst>
              <a:ext uri="{FF2B5EF4-FFF2-40B4-BE49-F238E27FC236}">
                <a16:creationId xmlns:a16="http://schemas.microsoft.com/office/drawing/2014/main" id="{A69CEB10-A5AD-4BC2-8D93-1FBC4CA16A24}"/>
              </a:ext>
            </a:extLst>
          </p:cNvPr>
          <p:cNvSpPr>
            <a:spLocks noGrp="1"/>
          </p:cNvSpPr>
          <p:nvPr>
            <p:ph type="sldNum" sz="quarter" idx="12"/>
          </p:nvPr>
        </p:nvSpPr>
        <p:spPr>
          <a:xfrm>
            <a:off x="8610600"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F8DAA7B-AB4D-46EF-BA6D-5637D8701D28}"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77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Rectangle 4"/>
          <p:cNvSpPr/>
          <p:nvPr/>
        </p:nvSpPr>
        <p:spPr>
          <a:xfrm>
            <a:off x="6002705" y="3290500"/>
            <a:ext cx="223138" cy="30008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35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6" name="Rectangle 5"/>
          <p:cNvSpPr/>
          <p:nvPr/>
        </p:nvSpPr>
        <p:spPr>
          <a:xfrm>
            <a:off x="6002705" y="3290500"/>
            <a:ext cx="223138" cy="30008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35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66903741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7DD1D40-AC53-410E-ADE2-182473CDD3AF}"/>
              </a:ext>
            </a:extLst>
          </p:cNvPr>
          <p:cNvSpPr>
            <a:spLocks noGrp="1"/>
          </p:cNvSpPr>
          <p:nvPr>
            <p:ph type="title"/>
          </p:nvPr>
        </p:nvSpPr>
        <p:spPr>
          <a:xfrm>
            <a:off x="838200" y="585216"/>
            <a:ext cx="10515600" cy="1325563"/>
          </a:xfrm>
        </p:spPr>
        <p:txBody>
          <a:bodyPr vert="horz" lIns="91440" tIns="45720" rIns="91440" bIns="45720" rtlCol="0" anchor="ctr">
            <a:normAutofit/>
          </a:bodyPr>
          <a:lstStyle/>
          <a:p>
            <a:r>
              <a:rPr lang="en-US" sz="4400" b="1">
                <a:solidFill>
                  <a:schemeClr val="bg1"/>
                </a:solidFill>
              </a:rPr>
              <a:t>Multi Agency Safety Advisory</a:t>
            </a:r>
          </a:p>
        </p:txBody>
      </p:sp>
      <p:pic>
        <p:nvPicPr>
          <p:cNvPr id="6" name="Content Placeholder 5">
            <a:extLst>
              <a:ext uri="{FF2B5EF4-FFF2-40B4-BE49-F238E27FC236}">
                <a16:creationId xmlns:a16="http://schemas.microsoft.com/office/drawing/2014/main" id="{A060DB71-ABBE-44E8-B352-11E9D18423EB}"/>
              </a:ext>
            </a:extLst>
          </p:cNvPr>
          <p:cNvPicPr>
            <a:picLocks noGrp="1" noChangeAspect="1"/>
          </p:cNvPicPr>
          <p:nvPr>
            <p:ph idx="1"/>
          </p:nvPr>
        </p:nvPicPr>
        <p:blipFill rotWithShape="1">
          <a:blip r:embed="rId2"/>
          <a:srcRect t="1357" r="-3" b="-3"/>
          <a:stretch/>
        </p:blipFill>
        <p:spPr>
          <a:xfrm>
            <a:off x="177571" y="2279165"/>
            <a:ext cx="8046981" cy="4381216"/>
          </a:xfrm>
          <a:prstGeom prst="rect">
            <a:avLst/>
          </a:prstGeom>
        </p:spPr>
      </p:pic>
      <p:sp>
        <p:nvSpPr>
          <p:cNvPr id="4" name="Text Placeholder 3">
            <a:extLst>
              <a:ext uri="{FF2B5EF4-FFF2-40B4-BE49-F238E27FC236}">
                <a16:creationId xmlns:a16="http://schemas.microsoft.com/office/drawing/2014/main" id="{94338A59-15EF-4B82-90E2-D6AC3927B96C}"/>
              </a:ext>
            </a:extLst>
          </p:cNvPr>
          <p:cNvSpPr>
            <a:spLocks noGrp="1"/>
          </p:cNvSpPr>
          <p:nvPr>
            <p:ph type="body" sz="half" idx="2"/>
          </p:nvPr>
        </p:nvSpPr>
        <p:spPr>
          <a:xfrm>
            <a:off x="8341622" y="2516777"/>
            <a:ext cx="3017323" cy="3660185"/>
          </a:xfrm>
        </p:spPr>
        <p:txBody>
          <a:bodyPr vert="horz" lIns="91440" tIns="45720" rIns="91440" bIns="45720" rtlCol="0" anchor="ctr">
            <a:normAutofit/>
          </a:bodyPr>
          <a:lstStyle/>
          <a:p>
            <a:pPr indent="-228600">
              <a:buFont typeface="Arial" panose="020B0604020202020204" pitchFamily="34" charset="0"/>
              <a:buChar char="•"/>
            </a:pPr>
            <a:endParaRPr lang="en-US" sz="2200">
              <a:hlinkClick r:id="" action="ppaction://noaction"/>
            </a:endParaRPr>
          </a:p>
          <a:p>
            <a:pPr indent="-228600">
              <a:buFont typeface="Arial" panose="020B0604020202020204" pitchFamily="34" charset="0"/>
              <a:buChar char="•"/>
            </a:pPr>
            <a:endParaRPr lang="en-US" sz="2200">
              <a:hlinkClick r:id="" action="ppaction://noaction"/>
            </a:endParaRPr>
          </a:p>
          <a:p>
            <a:r>
              <a:rPr lang="en-US" sz="2200" dirty="0">
                <a:hlinkClick r:id="rId3"/>
              </a:rPr>
              <a:t>https://www.epa.gov/system/files/documents/2021-11/11_02_21_jointsafteyaltert_chemicalwarehouse_final.pdf</a:t>
            </a:r>
            <a:r>
              <a:rPr lang="en-US" sz="2200" dirty="0"/>
              <a:t> </a:t>
            </a:r>
            <a:endParaRPr lang="en-US" sz="2200">
              <a:cs typeface="Calibri" panose="020F0502020204030204"/>
            </a:endParaRPr>
          </a:p>
        </p:txBody>
      </p:sp>
    </p:spTree>
    <p:extLst>
      <p:ext uri="{BB962C8B-B14F-4D97-AF65-F5344CB8AC3E}">
        <p14:creationId xmlns:p14="http://schemas.microsoft.com/office/powerpoint/2010/main" val="130943369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3A0F3605-D149-4547-B86D-D9456EB44DC0}"/>
              </a:ext>
            </a:extLst>
          </p:cNvPr>
          <p:cNvSpPr txBox="1">
            <a:spLocks noRot="1" noChangeArrowheads="1"/>
          </p:cNvSpPr>
          <p:nvPr/>
        </p:nvSpPr>
        <p:spPr>
          <a:xfrm>
            <a:off x="1219200" y="152400"/>
            <a:ext cx="7269480" cy="1596006"/>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1" fontAlgn="auto" latinLnBrk="0" hangingPunct="1">
              <a:lnSpc>
                <a:spcPct val="90000"/>
              </a:lnSpc>
              <a:spcBef>
                <a:spcPct val="0"/>
              </a:spcBef>
              <a:spcAft>
                <a:spcPts val="450"/>
              </a:spcAft>
              <a:buClrTx/>
              <a:buSzTx/>
              <a:buFontTx/>
              <a:buNone/>
              <a:tabLst/>
              <a:defRPr/>
            </a:pPr>
            <a:r>
              <a:rPr kumimoji="0" lang="en-US" sz="4400" b="1" i="0" u="none" strike="noStrike" kern="1200" cap="none" spc="-50" normalizeH="0" baseline="0" noProof="0" dirty="0">
                <a:ln>
                  <a:noFill/>
                </a:ln>
                <a:solidFill>
                  <a:srgbClr val="000000">
                    <a:alpha val="80000"/>
                  </a:srgbClr>
                </a:solidFill>
                <a:effectLst/>
                <a:uLnTx/>
                <a:uFillTx/>
                <a:latin typeface="Century Schoolbook" panose="02040604050505020304"/>
                <a:ea typeface="+mj-ea"/>
                <a:cs typeface="+mj-cs"/>
              </a:rPr>
              <a:t>EPA </a:t>
            </a:r>
            <a:r>
              <a:rPr kumimoji="0" lang="en-US" sz="4400" b="1" i="0" u="none" strike="noStrike" kern="1200" cap="none" spc="-50" normalizeH="0" baseline="0" noProof="0" dirty="0" err="1">
                <a:ln>
                  <a:noFill/>
                </a:ln>
                <a:solidFill>
                  <a:srgbClr val="000000">
                    <a:alpha val="80000"/>
                  </a:srgbClr>
                </a:solidFill>
                <a:effectLst/>
                <a:uLnTx/>
                <a:uFillTx/>
                <a:latin typeface="Century Schoolbook" panose="02040604050505020304"/>
                <a:ea typeface="+mj-ea"/>
                <a:cs typeface="+mj-cs"/>
              </a:rPr>
              <a:t>eDisclosure</a:t>
            </a:r>
            <a:endParaRPr kumimoji="0" lang="en-US" sz="4400" b="1" i="0" u="none" strike="noStrike" kern="1200" cap="none" spc="-50" normalizeH="0" baseline="0" noProof="0" dirty="0">
              <a:ln>
                <a:noFill/>
              </a:ln>
              <a:solidFill>
                <a:srgbClr val="000000">
                  <a:alpha val="80000"/>
                </a:srgbClr>
              </a:solidFill>
              <a:effectLst/>
              <a:uLnTx/>
              <a:uFillTx/>
              <a:latin typeface="Century Schoolbook" panose="02040604050505020304"/>
              <a:ea typeface="+mj-ea"/>
              <a:cs typeface="+mj-cs"/>
            </a:endParaRPr>
          </a:p>
        </p:txBody>
      </p:sp>
      <p:sp>
        <p:nvSpPr>
          <p:cNvPr id="3" name="Rectangle 2"/>
          <p:cNvSpPr/>
          <p:nvPr/>
        </p:nvSpPr>
        <p:spPr>
          <a:xfrm>
            <a:off x="1759503" y="1447800"/>
            <a:ext cx="8534400" cy="4263005"/>
          </a:xfrm>
          <a:prstGeom prst="rect">
            <a:avLst/>
          </a:prstGeom>
        </p:spPr>
        <p:txBody>
          <a:bodyPr vert="horz" lIns="91440" tIns="45720" rIns="91440" bIns="45720" rtlCol="0" anchor="ctr">
            <a:normAutofit/>
          </a:bodyPr>
          <a:lstStyle/>
          <a:p>
            <a:pPr marL="0" marR="0" lvl="0" indent="-182880" algn="l" defTabSz="914400" rtl="0" eaLnBrk="1" fontAlgn="auto" latinLnBrk="0" hangingPunct="1">
              <a:lnSpc>
                <a:spcPct val="100000"/>
              </a:lnSpc>
              <a:spcBef>
                <a:spcPts val="750"/>
              </a:spcBef>
              <a:spcAft>
                <a:spcPts val="1350"/>
              </a:spcAft>
              <a:buClr>
                <a:srgbClr val="6F6F74"/>
              </a:buClr>
              <a:buSzPct val="80000"/>
              <a:buFont typeface="Wingdings 3" charset="2"/>
              <a:buChar char=""/>
              <a:tabLst/>
              <a:defRPr/>
            </a:pPr>
            <a:r>
              <a:rPr kumimoji="0" lang="en-US" sz="2400" b="0" i="0" u="none" strike="noStrike" kern="1200" cap="none" spc="0" normalizeH="0" baseline="0" noProof="0" dirty="0">
                <a:ln>
                  <a:noFill/>
                </a:ln>
                <a:solidFill>
                  <a:srgbClr val="000000"/>
                </a:solidFill>
                <a:effectLst/>
                <a:uLnTx/>
                <a:uFillTx/>
                <a:latin typeface="Century Schoolbook" panose="02040604050505020304"/>
                <a:ea typeface="+mn-ea"/>
                <a:cs typeface="+mn-cs"/>
              </a:rPr>
              <a:t> Web based “</a:t>
            </a:r>
            <a:r>
              <a:rPr kumimoji="0" lang="en-US" sz="2400" b="0" i="0" u="none" strike="noStrike" kern="1200" cap="none" spc="0" normalizeH="0" baseline="0" noProof="0" dirty="0" err="1">
                <a:ln>
                  <a:noFill/>
                </a:ln>
                <a:solidFill>
                  <a:srgbClr val="000000"/>
                </a:solidFill>
                <a:effectLst/>
                <a:uLnTx/>
                <a:uFillTx/>
                <a:latin typeface="Century Schoolbook" panose="02040604050505020304"/>
                <a:ea typeface="+mn-ea"/>
                <a:cs typeface="+mn-cs"/>
              </a:rPr>
              <a:t>eDisclosure</a:t>
            </a:r>
            <a:r>
              <a:rPr kumimoji="0" lang="en-US" sz="2400" b="0" i="0" u="none" strike="noStrike" kern="1200" cap="none" spc="0" normalizeH="0" baseline="0" noProof="0" dirty="0">
                <a:ln>
                  <a:noFill/>
                </a:ln>
                <a:solidFill>
                  <a:srgbClr val="000000"/>
                </a:solidFill>
                <a:effectLst/>
                <a:uLnTx/>
                <a:uFillTx/>
                <a:latin typeface="Century Schoolbook" panose="02040604050505020304"/>
                <a:ea typeface="+mn-ea"/>
                <a:cs typeface="+mn-cs"/>
              </a:rPr>
              <a:t>” portal launched December 2015</a:t>
            </a:r>
          </a:p>
          <a:p>
            <a:pPr marL="0" marR="0" lvl="0" indent="-182880" algn="l" defTabSz="914400" rtl="0" eaLnBrk="1" fontAlgn="auto" latinLnBrk="0" hangingPunct="1">
              <a:lnSpc>
                <a:spcPct val="100000"/>
              </a:lnSpc>
              <a:spcBef>
                <a:spcPts val="750"/>
              </a:spcBef>
              <a:spcAft>
                <a:spcPts val="1350"/>
              </a:spcAft>
              <a:buClr>
                <a:srgbClr val="6F6F74"/>
              </a:buClr>
              <a:buSzPct val="80000"/>
              <a:buFont typeface="Wingdings 3" charset="2"/>
              <a:buChar char=""/>
              <a:tabLst/>
              <a:defRPr/>
            </a:pPr>
            <a:r>
              <a:rPr kumimoji="0" lang="en-US" sz="2400" b="0" i="0" u="none" strike="noStrike" kern="1200" cap="none" spc="0" normalizeH="0" baseline="0" noProof="0" dirty="0">
                <a:ln>
                  <a:noFill/>
                </a:ln>
                <a:solidFill>
                  <a:srgbClr val="000000"/>
                </a:solidFill>
                <a:effectLst/>
                <a:uLnTx/>
                <a:uFillTx/>
                <a:latin typeface="Century Schoolbook" panose="02040604050505020304"/>
                <a:ea typeface="+mn-ea"/>
                <a:cs typeface="+mn-cs"/>
              </a:rPr>
              <a:t> Allows entities to promptly disclose violations and submit compliance certification under EPA’s Audit policy</a:t>
            </a:r>
          </a:p>
          <a:p>
            <a:pPr marL="457200" marR="0" lvl="1" indent="-182880" algn="l" defTabSz="914400" rtl="0" eaLnBrk="1" fontAlgn="auto" latinLnBrk="0" hangingPunct="1">
              <a:lnSpc>
                <a:spcPct val="100000"/>
              </a:lnSpc>
              <a:spcBef>
                <a:spcPts val="750"/>
              </a:spcBef>
              <a:spcAft>
                <a:spcPts val="1350"/>
              </a:spcAft>
              <a:buClr>
                <a:srgbClr val="6F6F74"/>
              </a:buClr>
              <a:buSzPct val="80000"/>
              <a:buFont typeface="Wingdings 3" charset="2"/>
              <a:buChar char=""/>
              <a:tabLst/>
              <a:defRPr/>
            </a:pPr>
            <a:r>
              <a:rPr kumimoji="0" lang="en-US" sz="2400" b="0" i="0" u="none" strike="noStrike" kern="1200" cap="none" spc="0" normalizeH="0" baseline="0" noProof="0" dirty="0">
                <a:ln>
                  <a:noFill/>
                </a:ln>
                <a:solidFill>
                  <a:srgbClr val="000000"/>
                </a:solidFill>
                <a:effectLst/>
                <a:uLnTx/>
                <a:uFillTx/>
                <a:latin typeface="Century Schoolbook" panose="02040604050505020304"/>
                <a:ea typeface="+mn-ea"/>
                <a:cs typeface="+mn-cs"/>
              </a:rPr>
              <a:t> </a:t>
            </a:r>
            <a:r>
              <a:rPr kumimoji="0" lang="en-US" sz="2400" b="0" i="0" u="none" strike="noStrike" kern="1200" cap="none" spc="0" normalizeH="0" baseline="0" noProof="0" dirty="0" err="1">
                <a:ln>
                  <a:noFill/>
                </a:ln>
                <a:solidFill>
                  <a:srgbClr val="000000"/>
                </a:solidFill>
                <a:effectLst/>
                <a:uLnTx/>
                <a:uFillTx/>
                <a:latin typeface="Century Schoolbook" panose="02040604050505020304"/>
                <a:ea typeface="+mn-ea"/>
                <a:cs typeface="+mn-cs"/>
              </a:rPr>
              <a:t>eDisclosure</a:t>
            </a:r>
            <a:r>
              <a:rPr kumimoji="0" lang="en-US" sz="2400" b="0" i="0" u="none" strike="noStrike" kern="1200" cap="none" spc="0" normalizeH="0" baseline="0" noProof="0" dirty="0">
                <a:ln>
                  <a:noFill/>
                </a:ln>
                <a:solidFill>
                  <a:srgbClr val="000000"/>
                </a:solidFill>
                <a:effectLst/>
                <a:uLnTx/>
                <a:uFillTx/>
                <a:latin typeface="Century Schoolbook" panose="02040604050505020304"/>
                <a:ea typeface="+mn-ea"/>
                <a:cs typeface="+mn-cs"/>
              </a:rPr>
              <a:t>:  </a:t>
            </a:r>
            <a:r>
              <a:rPr kumimoji="0" lang="en-US" sz="2400" b="1" i="0" u="none" strike="noStrike" kern="1200" cap="none" spc="0" normalizeH="0" baseline="0" noProof="0" dirty="0">
                <a:ln>
                  <a:noFill/>
                </a:ln>
                <a:solidFill>
                  <a:srgbClr val="000000"/>
                </a:solidFill>
                <a:effectLst/>
                <a:uLnTx/>
                <a:uFillTx/>
                <a:latin typeface="Century Schoolbook" panose="02040604050505020304"/>
                <a:ea typeface="+mn-ea"/>
                <a:cs typeface="+mn-cs"/>
                <a:hlinkClick r:id="rId3"/>
              </a:rPr>
              <a:t>https://www.epa.gov/compliance/epas-edisclosure</a:t>
            </a:r>
            <a:endParaRPr kumimoji="0" lang="en-US" sz="2400" b="0" i="0" u="none" strike="noStrike" kern="1200" cap="none" spc="0" normalizeH="0" baseline="0" noProof="0" dirty="0">
              <a:ln>
                <a:noFill/>
              </a:ln>
              <a:solidFill>
                <a:srgbClr val="000000"/>
              </a:solidFill>
              <a:effectLst/>
              <a:uLnTx/>
              <a:uFillTx/>
              <a:latin typeface="Century Schoolbook" panose="02040604050505020304"/>
              <a:ea typeface="+mn-ea"/>
              <a:cs typeface="+mn-cs"/>
            </a:endParaRPr>
          </a:p>
          <a:p>
            <a:pPr marL="457200" marR="0" lvl="1" indent="-182880" algn="l" defTabSz="914400" rtl="0" eaLnBrk="1" fontAlgn="auto" latinLnBrk="0" hangingPunct="1">
              <a:lnSpc>
                <a:spcPct val="100000"/>
              </a:lnSpc>
              <a:spcBef>
                <a:spcPts val="750"/>
              </a:spcBef>
              <a:spcAft>
                <a:spcPts val="1350"/>
              </a:spcAft>
              <a:buClr>
                <a:srgbClr val="6F6F74"/>
              </a:buClr>
              <a:buSzPct val="80000"/>
              <a:buFont typeface="Wingdings 3" charset="2"/>
              <a:buChar char=""/>
              <a:tabLst/>
              <a:defRPr/>
            </a:pPr>
            <a:r>
              <a:rPr kumimoji="0" lang="en-US" sz="2400" b="0" i="0" u="none" strike="noStrike" kern="1200" cap="none" spc="0" normalizeH="0" baseline="0" noProof="0" dirty="0">
                <a:ln>
                  <a:noFill/>
                </a:ln>
                <a:solidFill>
                  <a:srgbClr val="000000"/>
                </a:solidFill>
                <a:effectLst/>
                <a:uLnTx/>
                <a:uFillTx/>
                <a:latin typeface="Century Schoolbook" panose="02040604050505020304"/>
                <a:ea typeface="+mn-ea"/>
                <a:cs typeface="+mn-cs"/>
              </a:rPr>
              <a:t> EPA Audit Policy: </a:t>
            </a:r>
            <a:r>
              <a:rPr kumimoji="0" lang="en-US" sz="2400" b="1" i="0" u="none" strike="noStrike" kern="1200" cap="none" spc="0" normalizeH="0" baseline="0" noProof="0" dirty="0">
                <a:ln>
                  <a:noFill/>
                </a:ln>
                <a:solidFill>
                  <a:srgbClr val="000000"/>
                </a:solidFill>
                <a:effectLst/>
                <a:uLnTx/>
                <a:uFillTx/>
                <a:latin typeface="Century Schoolbook" panose="02040604050505020304"/>
                <a:ea typeface="+mn-ea"/>
                <a:cs typeface="+mn-cs"/>
                <a:hlinkClick r:id="rId4"/>
              </a:rPr>
              <a:t>https://www.epa.gov/compliance/epas-audit-policy</a:t>
            </a:r>
            <a:endParaRPr kumimoji="0" lang="en-US" sz="2400" b="1" i="0" u="none" strike="noStrike" kern="1200" cap="none" spc="0" normalizeH="0" baseline="0" noProof="0" dirty="0">
              <a:ln>
                <a:noFill/>
              </a:ln>
              <a:solidFill>
                <a:srgbClr val="000000"/>
              </a:solidFill>
              <a:effectLst/>
              <a:uLnTx/>
              <a:uFillTx/>
              <a:latin typeface="Century Schoolbook" panose="02040604050505020304"/>
              <a:ea typeface="+mn-ea"/>
              <a:cs typeface="+mn-cs"/>
            </a:endParaRPr>
          </a:p>
        </p:txBody>
      </p:sp>
      <p:sp>
        <p:nvSpPr>
          <p:cNvPr id="6" name="Slide Number Placeholder 2">
            <a:extLst>
              <a:ext uri="{FF2B5EF4-FFF2-40B4-BE49-F238E27FC236}">
                <a16:creationId xmlns:a16="http://schemas.microsoft.com/office/drawing/2014/main" id="{C01503EB-D3AA-4E7E-B2EF-B2503177438A}"/>
              </a:ext>
            </a:extLst>
          </p:cNvPr>
          <p:cNvSpPr txBox="1">
            <a:spLocks/>
          </p:cNvSpPr>
          <p:nvPr/>
        </p:nvSpPr>
        <p:spPr>
          <a:xfrm>
            <a:off x="11430000" y="6124583"/>
            <a:ext cx="685800" cy="593725"/>
          </a:xfrm>
          <a:prstGeom prst="rect">
            <a:avLst/>
          </a:prstGeom>
        </p:spPr>
        <p:txBody>
          <a:bodyPr vert="horz" lIns="45720" tIns="45720" rIns="45720" bIns="45720" rtlCol="0" anchor="ctr">
            <a:normAutofit lnSpcReduction="10000"/>
          </a:bodyPr>
          <a:lstStyle>
            <a:defPPr>
              <a:defRPr lang="en-US"/>
            </a:defPPr>
            <a:lvl1pPr marL="0" algn="ctr" defTabSz="457200" rtl="0" eaLnBrk="1" latinLnBrk="0" hangingPunct="1">
              <a:defRPr sz="3600" kern="1200">
                <a:solidFill>
                  <a:schemeClr val="tx2">
                    <a:lumMod val="60000"/>
                    <a:lumOff val="4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5621ABDB-0A71-4879-934A-589E3AED438B}" type="slidenum">
              <a:rPr kumimoji="0" lang="en-US" sz="3600" b="0" i="0" u="none" strike="noStrike" kern="1200" cap="none" spc="0" normalizeH="0" baseline="0" noProof="0" smtClean="0">
                <a:ln>
                  <a:noFill/>
                </a:ln>
                <a:solidFill>
                  <a:srgbClr val="46464A">
                    <a:lumMod val="60000"/>
                    <a:lumOff val="40000"/>
                  </a:srgbClr>
                </a:solidFill>
                <a:effectLst/>
                <a:uLnTx/>
                <a:uFillTx/>
                <a:latin typeface="Century Schoolbook" panose="020406040505050203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79</a:t>
            </a:fld>
            <a:endParaRPr kumimoji="0" lang="en-US" sz="3600" b="0" i="0" u="none" strike="noStrike" kern="1200" cap="none" spc="0" normalizeH="0" baseline="0" noProof="0" dirty="0">
              <a:ln>
                <a:noFill/>
              </a:ln>
              <a:solidFill>
                <a:srgbClr val="46464A">
                  <a:lumMod val="60000"/>
                  <a:lumOff val="40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36517548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DE92E-7773-432B-BB4E-570808BDD2A0}"/>
              </a:ext>
            </a:extLst>
          </p:cNvPr>
          <p:cNvSpPr>
            <a:spLocks noGrp="1"/>
          </p:cNvSpPr>
          <p:nvPr>
            <p:ph type="title"/>
          </p:nvPr>
        </p:nvSpPr>
        <p:spPr>
          <a:xfrm>
            <a:off x="105878" y="0"/>
            <a:ext cx="12086122" cy="1690689"/>
          </a:xfrm>
        </p:spPr>
        <p:txBody>
          <a:bodyPr>
            <a:normAutofit/>
          </a:bodyPr>
          <a:lstStyle/>
          <a:p>
            <a:pPr algn="ctr"/>
            <a:r>
              <a:rPr kumimoji="0" lang="en-US" sz="33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EPCRA Section 301 </a:t>
            </a:r>
            <a:br>
              <a:rPr kumimoji="0" lang="en-US" sz="33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r>
              <a:rPr kumimoji="0" lang="en-US" sz="33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11001.Establishment of State commissions, planning districts, and local committees.</a:t>
            </a:r>
            <a:endParaRPr lang="en-US" dirty="0"/>
          </a:p>
        </p:txBody>
      </p:sp>
      <p:sp>
        <p:nvSpPr>
          <p:cNvPr id="3" name="Content Placeholder 2">
            <a:extLst>
              <a:ext uri="{FF2B5EF4-FFF2-40B4-BE49-F238E27FC236}">
                <a16:creationId xmlns:a16="http://schemas.microsoft.com/office/drawing/2014/main" id="{566DB7D5-4CBA-4F57-AEEB-51C973E94431}"/>
              </a:ext>
            </a:extLst>
          </p:cNvPr>
          <p:cNvSpPr>
            <a:spLocks noGrp="1"/>
          </p:cNvSpPr>
          <p:nvPr>
            <p:ph sz="half" idx="1"/>
          </p:nvPr>
        </p:nvSpPr>
        <p:spPr>
          <a:xfrm>
            <a:off x="202131" y="1690689"/>
            <a:ext cx="5817669" cy="5056620"/>
          </a:xfrm>
        </p:spPr>
        <p:txBody>
          <a:bodyPr>
            <a:normAutofit fontScale="85000" lnSpcReduction="20000"/>
          </a:bodyPr>
          <a:lstStyle/>
          <a:p>
            <a:pPr marL="0" indent="0">
              <a:buNone/>
            </a:pPr>
            <a:r>
              <a:rPr lang="en-US" sz="3200" dirty="0">
                <a:latin typeface="Times New Roman" panose="02020603050405020304" pitchFamily="18" charset="0"/>
                <a:cs typeface="Times New Roman" panose="02020603050405020304" pitchFamily="18" charset="0"/>
              </a:rPr>
              <a:t>the State emergency response commission shall appoint members of a local emergency planning committee for each emergency planning district.</a:t>
            </a:r>
          </a:p>
          <a:p>
            <a:pPr marL="0" indent="0">
              <a:buNone/>
            </a:pPr>
            <a:endParaRPr lang="en-US" sz="3200" dirty="0">
              <a:latin typeface="Times New Roman" panose="02020603050405020304" pitchFamily="18" charset="0"/>
              <a:cs typeface="Times New Roman" panose="02020603050405020304" pitchFamily="18" charset="0"/>
            </a:endParaRPr>
          </a:p>
          <a:p>
            <a:pPr marL="0" indent="0">
              <a:buNone/>
            </a:pPr>
            <a:r>
              <a:rPr lang="en-US" sz="3200" dirty="0">
                <a:latin typeface="Times New Roman" panose="02020603050405020304" pitchFamily="18" charset="0"/>
                <a:cs typeface="Times New Roman" panose="02020603050405020304" pitchFamily="18" charset="0"/>
              </a:rPr>
              <a:t>Each committee shall include, at a minimum, representatives from each of the following groups or organizations: elected State and local officials; law enforcement, civil defense, firefighting, first aid, health, local environmental, hospital, and transportation personnel; broadcast and print media; community groups; and owners and operators of facilities subject to the requirements of this subchapter.</a:t>
            </a:r>
          </a:p>
        </p:txBody>
      </p:sp>
      <p:pic>
        <p:nvPicPr>
          <p:cNvPr id="5" name="Content Placeholder 4">
            <a:extLst>
              <a:ext uri="{FF2B5EF4-FFF2-40B4-BE49-F238E27FC236}">
                <a16:creationId xmlns:a16="http://schemas.microsoft.com/office/drawing/2014/main" id="{AD6BEEE5-E23D-4E41-A804-1EB3B6F72452}"/>
              </a:ext>
            </a:extLst>
          </p:cNvPr>
          <p:cNvPicPr>
            <a:picLocks noGrp="1" noChangeAspect="1"/>
          </p:cNvPicPr>
          <p:nvPr>
            <p:ph sz="half" idx="2"/>
          </p:nvPr>
        </p:nvPicPr>
        <p:blipFill>
          <a:blip r:embed="rId2"/>
          <a:stretch>
            <a:fillRect/>
          </a:stretch>
        </p:blipFill>
        <p:spPr>
          <a:xfrm>
            <a:off x="7067489" y="1597794"/>
            <a:ext cx="4661390" cy="4841506"/>
          </a:xfrm>
          <a:prstGeom prst="rect">
            <a:avLst/>
          </a:prstGeom>
        </p:spPr>
      </p:pic>
    </p:spTree>
    <p:extLst>
      <p:ext uri="{BB962C8B-B14F-4D97-AF65-F5344CB8AC3E}">
        <p14:creationId xmlns:p14="http://schemas.microsoft.com/office/powerpoint/2010/main" val="596681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938E38C6-5C57-4FDC-A7B7-576BC26C5F30}"/>
              </a:ext>
            </a:extLst>
          </p:cNvPr>
          <p:cNvPicPr>
            <a:picLocks noGrp="1" noChangeAspect="1"/>
          </p:cNvPicPr>
          <p:nvPr>
            <p:ph idx="1"/>
          </p:nvPr>
        </p:nvPicPr>
        <p:blipFill rotWithShape="1">
          <a:blip r:embed="rId2"/>
          <a:srcRect/>
          <a:stretch/>
        </p:blipFill>
        <p:spPr>
          <a:xfrm>
            <a:off x="20" y="10"/>
            <a:ext cx="12191980" cy="6857990"/>
          </a:xfrm>
          <a:prstGeom prst="rect">
            <a:avLst/>
          </a:prstGeom>
        </p:spPr>
      </p:pic>
      <p:sp>
        <p:nvSpPr>
          <p:cNvPr id="12" name="Rectangle 1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604DAF84-55F4-4418-AE37-974748992FC3}"/>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The National Governors Association (NGA)</a:t>
            </a:r>
          </a:p>
        </p:txBody>
      </p:sp>
      <p:cxnSp>
        <p:nvCxnSpPr>
          <p:cNvPr id="14" name="Straight Connector 1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5253921"/>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View">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4.xml><?xml version="1.0" encoding="utf-8"?>
<a:theme xmlns:a="http://schemas.openxmlformats.org/drawingml/2006/main" name="4_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5.xml><?xml version="1.0" encoding="utf-8"?>
<a:theme xmlns:a="http://schemas.openxmlformats.org/drawingml/2006/main" name="1_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3782</TotalTime>
  <Words>4188</Words>
  <Application>Microsoft Office PowerPoint</Application>
  <PresentationFormat>Widescreen</PresentationFormat>
  <Paragraphs>369</Paragraphs>
  <Slides>79</Slides>
  <Notes>7</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79</vt:i4>
      </vt:variant>
    </vt:vector>
  </HeadingPairs>
  <TitlesOfParts>
    <vt:vector size="97" baseType="lpstr">
      <vt:lpstr>Arial</vt:lpstr>
      <vt:lpstr>Calibri</vt:lpstr>
      <vt:lpstr>Calibri Light</vt:lpstr>
      <vt:lpstr>Century Gothic</vt:lpstr>
      <vt:lpstr>Century Schoolbook</vt:lpstr>
      <vt:lpstr>Segoe UI</vt:lpstr>
      <vt:lpstr>Tahoma</vt:lpstr>
      <vt:lpstr>Times New Roman</vt:lpstr>
      <vt:lpstr>Verdana</vt:lpstr>
      <vt:lpstr>Wingdings</vt:lpstr>
      <vt:lpstr>Wingdings 2</vt:lpstr>
      <vt:lpstr>Wingdings 3</vt:lpstr>
      <vt:lpstr>Office Theme</vt:lpstr>
      <vt:lpstr>Compass</vt:lpstr>
      <vt:lpstr>View</vt:lpstr>
      <vt:lpstr>4_Ion</vt:lpstr>
      <vt:lpstr>1_View</vt:lpstr>
      <vt:lpstr>1_Office Theme</vt:lpstr>
      <vt:lpstr>The National Association of SARA Title III Program Officials (NASTTPO)</vt:lpstr>
      <vt:lpstr>DISCLAIMER</vt:lpstr>
      <vt:lpstr>Emergency Planning and Community Right-to-Know Act (EPCRA) </vt:lpstr>
      <vt:lpstr>PowerPoint Presentation</vt:lpstr>
      <vt:lpstr>EPCRA Section 301  11001.Establishment of State commissions, planning districts, and local committees.</vt:lpstr>
      <vt:lpstr>EPCRA Section 301  11001.Establishment of State commissions, planning districts, and local committees.</vt:lpstr>
      <vt:lpstr>EPCRA Section 301  11001.Establishment of State commissions, planning districts, and local committees.</vt:lpstr>
      <vt:lpstr>EPCRA Section 301  11001.Establishment of State commissions, planning districts, and local committees.</vt:lpstr>
      <vt:lpstr>The National Governors Association (NGA)</vt:lpstr>
      <vt:lpstr>PowerPoint Presentation</vt:lpstr>
      <vt:lpstr>Chemicals in Your Community Guides</vt:lpstr>
      <vt:lpstr>Chemicals in Your Community (December 1999)  https://www.epa.gov/sites/default/files/2013-08/documents/chemicals_in_your_community.pdf</vt:lpstr>
      <vt:lpstr>PowerPoint Presentation</vt:lpstr>
      <vt:lpstr>CAMEO</vt:lpstr>
      <vt:lpstr>EPCRA Section 303  §11003. Comprehensive emergency response plans</vt:lpstr>
      <vt:lpstr>The U.S. National Response Team (NRT)  </vt:lpstr>
      <vt:lpstr>The U.S. National Response Team (NRT) </vt:lpstr>
      <vt:lpstr>NRS Plans and Planning Groups</vt:lpstr>
      <vt:lpstr>"Hazardous Materials Emergency Planning Guide" (The Orange Book: NRT-1) 1987</vt:lpstr>
      <vt:lpstr>PowerPoint Presentation</vt:lpstr>
      <vt:lpstr>“Developing A Hazardous Materials Exercise Program" September 1990 (The Blue Book: NRT-2) 1990   EPCRA Section 303 §11003. Comprehensive emergency response plans   (9) Methods and schedules for exercising the emergency plan. </vt:lpstr>
      <vt:lpstr> Federal Emergency Management Agency (FEMA) Methods and schedules for exercising the emergency plan</vt:lpstr>
      <vt:lpstr>"Hazardous Materials Emergency Planning Guide" (The Orange Book: NRT-1) Updated 2001</vt:lpstr>
      <vt:lpstr> FEMA Federal Emergency Management Agency    https://www.fema.gov/emergency-managers/national-preparedness/plan</vt:lpstr>
      <vt:lpstr>PowerPoint Presentation</vt:lpstr>
      <vt:lpstr>EPCRA Section 303  §11003. Comprehensive emergency response plans</vt:lpstr>
      <vt:lpstr>PowerPoint Presentation</vt:lpstr>
      <vt:lpstr>PowerPoint Presentation</vt:lpstr>
      <vt:lpstr>EPCRA Section 303  §11003. Comprehensive emergency response plans</vt:lpstr>
      <vt:lpstr>EPCRA Section 303  §11003. Comprehensive emergency response plans</vt:lpstr>
      <vt:lpstr>EPCRA Section 302  §11002. Substances and facilities covered and notification</vt:lpstr>
      <vt:lpstr> EPCRA Section 302  List of extremely hazardous substances (EHSs) </vt:lpstr>
      <vt:lpstr>CAMEO Chemicals Software https://www.epa.gov/cameo/cameo-chemicals-software</vt:lpstr>
      <vt:lpstr>EPCRA Section 302 §11002. Substances and facilities covered and notification</vt:lpstr>
      <vt:lpstr>PowerPoint Presentation</vt:lpstr>
      <vt:lpstr>EPCRA Section 303  §11003. Comprehensive emergency response plans</vt:lpstr>
      <vt:lpstr>PowerPoint Presentation</vt:lpstr>
      <vt:lpstr>These guides provided the technical discussion of, and specific procedures for, a method that can be employed in conducting a hazards analysis that will allow planners to consider the potential risks in their local communities.</vt:lpstr>
      <vt:lpstr>PowerPoint Presentation</vt:lpstr>
      <vt:lpstr>CAMEO Data Manager Screening &amp; Scenarios</vt:lpstr>
      <vt:lpstr>CAMEO Data Manager Screening &amp; Scenarios</vt:lpstr>
      <vt:lpstr>PowerPoint Presentation</vt:lpstr>
      <vt:lpstr>Tier2 Submit Software https://www.epa.gov/epcra/tier2-submit-software </vt:lpstr>
      <vt:lpstr>Screenings &amp; Scenario  Plotting Threat Zone on a Map</vt:lpstr>
      <vt:lpstr>EPCRA Section 303  §11003. Comprehensive emergency response plans</vt:lpstr>
      <vt:lpstr> ALOHA® Software (Areal Locations of Hazardous Atmospheres)  https://www.epa.gov/cameo/aloha-software </vt:lpstr>
      <vt:lpstr>ALOHA® Software (Areal Locations of Hazardous Atmospheres)  https://www.epa.gov/cameo/aloha-software</vt:lpstr>
      <vt:lpstr>EPCRA Section 303 §11003. Comprehensive emergency response plans</vt:lpstr>
      <vt:lpstr>PowerPoint Presentation</vt:lpstr>
      <vt:lpstr>The Integrated Contingency Plan (ICP), also referred to as "One Plan" guidance, is a resource for consolidating numerous regulations and multiple emergency response plans concerning releases of oil and nonradiological hazardous substances into one functional plan. June 5, 1996 Based on National Incident Management System</vt:lpstr>
      <vt:lpstr>EPCRA Section 303 §11003. Comprehensive emergency response plans</vt:lpstr>
      <vt:lpstr>EPCRA Section 303 §11003. Comprehensive emergency response plans </vt:lpstr>
      <vt:lpstr>PowerPoint Presentation</vt:lpstr>
      <vt:lpstr>EPCRA Section 304  §11004. Emergency notification</vt:lpstr>
      <vt:lpstr> Where to Submit Continuous Release Reports for Releases of CERCLA Hazardous Substances and EPCRA Extremely Hazardous Substances </vt:lpstr>
      <vt:lpstr>Amendments to EPCRA Section 304   Section 2018 of the America’s Water Infrastructure Act (AWIA), enacted on October 23, 2018</vt:lpstr>
      <vt:lpstr>US Chemical Safety and Hazard Investigation Board (CSB) </vt:lpstr>
      <vt:lpstr> EPCRA Section 311 and 312 §11021. Material safety data sheets and §11022. Emergency and hazardous chemical inventory forms </vt:lpstr>
      <vt:lpstr> EPCRA Section 312 §11022. Emergency and hazardous chemical inventory forms </vt:lpstr>
      <vt:lpstr> Tier2 Submit Software Since 1999 </vt:lpstr>
      <vt:lpstr>CAMEO Data Manager Software</vt:lpstr>
      <vt:lpstr>Tier2 Submit Software</vt:lpstr>
      <vt:lpstr>PowerPoint Presentation</vt:lpstr>
      <vt:lpstr>Tier2 Submit Software and CAMEO Data Manager</vt:lpstr>
      <vt:lpstr>Tier2 Submit Software and CAMEO Data Manager</vt:lpstr>
      <vt:lpstr>Qlik </vt:lpstr>
      <vt:lpstr>§11044. Public availability of plans, data sheets, forms, and follow up notices</vt:lpstr>
      <vt:lpstr>EPA Region 1 Video Series on EPCRA and CAA RMP/GDC</vt:lpstr>
      <vt:lpstr>EPCRA Reporting for Ice Rinks</vt:lpstr>
      <vt:lpstr>PowerPoint Presentation</vt:lpstr>
      <vt:lpstr>PowerPoint Presentation</vt:lpstr>
      <vt:lpstr>Impact of GDC Pilot</vt:lpstr>
      <vt:lpstr>Impact of GDC Pilot</vt:lpstr>
      <vt:lpstr>Chemical Facility Security and Safety Working Group  Executive Order 13650: Improving Chemical Facility Safety and Security  https://www.osha.gov/chemical-executive-order/history </vt:lpstr>
      <vt:lpstr>PowerPoint Presentation</vt:lpstr>
      <vt:lpstr>Chemical Warehouse and Distribution Facilities</vt:lpstr>
      <vt:lpstr>Enforcement</vt:lpstr>
      <vt:lpstr>Multi Agency Safety Advisory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Emergency Planning and Community Right-to-Know Act (EPCRA) </dc:title>
  <dc:creator>Wallace, Leonard</dc:creator>
  <cp:lastModifiedBy>Wallace, Leonard</cp:lastModifiedBy>
  <cp:revision>42</cp:revision>
  <dcterms:created xsi:type="dcterms:W3CDTF">2023-04-11T17:41:45Z</dcterms:created>
  <dcterms:modified xsi:type="dcterms:W3CDTF">2023-04-17T15:48:23Z</dcterms:modified>
</cp:coreProperties>
</file>